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58" r:id="rId5"/>
    <p:sldId id="261" r:id="rId6"/>
    <p:sldId id="274" r:id="rId7"/>
    <p:sldId id="263" r:id="rId8"/>
    <p:sldId id="277" r:id="rId9"/>
    <p:sldId id="279" r:id="rId10"/>
    <p:sldId id="264" r:id="rId11"/>
    <p:sldId id="266" r:id="rId12"/>
    <p:sldId id="268" r:id="rId13"/>
    <p:sldId id="270" r:id="rId14"/>
    <p:sldId id="275" r:id="rId15"/>
    <p:sldId id="276" r:id="rId16"/>
    <p:sldId id="273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0000"/>
    <a:srgbClr val="5A3836"/>
    <a:srgbClr val="404040"/>
    <a:srgbClr val="202124"/>
    <a:srgbClr val="1E1E1E"/>
    <a:srgbClr val="989797"/>
    <a:srgbClr val="1A73E8"/>
    <a:srgbClr val="2BD9DD"/>
    <a:srgbClr val="484546"/>
    <a:srgbClr val="D513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23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10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85AC1-277D-4805-8A6C-A384A326E787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2EE54-BDC2-4E88-904B-FE84805DE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01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8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9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3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2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8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57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68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1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83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EE54-BDC2-4E88-904B-FE84805DE6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1192-5F5A-4A7C-8E30-DB320CD14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C2677-3345-4C8D-B603-E41A3B5D3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3094A-2091-4144-A8A1-4AEE940B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93C68-FF9F-421A-A5E0-49937343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B8053-07F7-4B2E-B55E-C22D5FDB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66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FF28-76BB-4E10-8F1B-5816A5C0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358CF-5489-46AE-9B54-A7C3040FB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E142-3093-44F2-9E65-DFFF8BE4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F0060-1E32-4D83-AA08-9EB3B0C1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9A4CA-B8E4-43DD-9F8C-F21363AB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39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FE31A-079B-4B72-A9AF-C60D6548F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F8065-D862-4F66-941E-DD9856C84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13B1E-8453-4C40-BCAE-43FEB0B6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842E1-F351-4EE5-910B-37A6320F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BE9C6-05FE-400F-B39F-55BC53DA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40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25A3-A54D-4AAB-916A-C8251F72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F0C3-E026-48E2-8782-E6A81F9F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62E7B-1085-43B4-933D-82E75352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914CF-BBB9-47E7-90BE-ABFD08D1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BDAE-F84D-464C-B97B-FF427BEE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848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2D6E-A4DB-42E1-9163-7352398A5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E1280-2723-42E7-A523-4291402B5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80A87-B812-49EA-BDF4-AF732493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D120-D373-4A3D-AB6F-9444334FE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6BB2-20D6-47BE-8B8D-AF241A99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918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220A-5837-4A0A-B9AB-D713FAF9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7FDF-4FA1-4F62-BC75-1131C2A9B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4125A-907C-4135-9247-3E18C4FEB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BE089-442F-4D7E-B1B6-6A1DA414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4EC1F-669E-4F26-9743-AABCF0DF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37E27-AAF3-41F3-9B92-53345309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123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8926-A2BB-4E97-875A-B74B679D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7E1C2-A7E9-43F3-867D-AF28B6D69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1E07E-F1B1-40DA-A2E1-A5CA94C3F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406E3-B21F-4BE3-8689-7FAF57F4C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25A1B2-7CAA-4931-9645-9F7978FCB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50F01-EEB6-42FD-B2D1-5CD6DB49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054C51-0A14-46C4-8186-AE5DA8C6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A8A2F-3C56-45D7-9BDB-D38E6A35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12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9B00-F81B-4E42-A748-78722E94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F6EAF-7A5E-4794-9645-5DF68597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F82D2-3C02-4AA7-BC6F-675AFB99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4A548-A1F4-47B3-B003-DA329456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455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01AAF-14AB-4488-901F-7F8C779F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42246-8C4E-483E-BAF4-C13D2B55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D151D-B5FF-4817-A802-6A334899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2609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22E8B-27DB-4280-BBBA-90776E0A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7B07C-D704-44C0-A166-0371065A5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2CE45-A024-4D32-AC93-F7EB122F6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D19B-5040-44E7-B104-51381116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94F7-BAFD-4643-B8A1-CDB5BBD0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5BEEC-4028-4AA3-909C-5BE9437A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993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52D6-7A52-4F48-85B5-E00D2FE2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F68938-1892-4974-9CC0-0CB3D12EF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D5175-EAEE-4599-9D40-DA6D7397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09BDE-624B-4E69-97F8-0C8E6BAC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A12F-5384-4D50-924B-EF662471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4C700-74BB-4600-A419-3B6B9763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594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30C945-9BD3-457B-B528-C7BB8178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F5341-8775-4BB0-AE57-F2D6661E5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8AA63-750A-4EB8-B316-4AF53D159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F0042-905A-4333-B2BF-15A8DDA78AD1}" type="datetimeFigureOut">
              <a:rPr lang="vi-VN" smtClean="0"/>
              <a:t>21/03/2023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97538-9E0C-4ABD-A9D3-7A7E5D643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C54A4-1312-4B86-A068-B509C9154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518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3.png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.png"/><Relationship Id="rId5" Type="http://schemas.microsoft.com/office/2007/relationships/media" Target="../media/media3.wav"/><Relationship Id="rId1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audio" Target="../media/media2.wav"/><Relationship Id="rId9" Type="http://schemas.openxmlformats.org/officeDocument/2006/relationships/image" Target="../media/image1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1.wdp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microsoft.com/office/2007/relationships/hdphoto" Target="../media/hdphoto15.wdp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jpg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microsoft.com/office/2007/relationships/hdphoto" Target="../media/hdphoto7.wdp"/><Relationship Id="rId10" Type="http://schemas.microsoft.com/office/2007/relationships/hdphoto" Target="../media/hdphoto5.wdp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7.png"/><Relationship Id="rId26" Type="http://schemas.openxmlformats.org/officeDocument/2006/relationships/image" Target="../media/image2.png"/><Relationship Id="rId3" Type="http://schemas.openxmlformats.org/officeDocument/2006/relationships/image" Target="../media/image5.jpg"/><Relationship Id="rId21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microsoft.com/office/2007/relationships/hdphoto" Target="../media/hdphoto8.wdp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7.png"/><Relationship Id="rId15" Type="http://schemas.microsoft.com/office/2007/relationships/hdphoto" Target="../media/hdphoto7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10" Type="http://schemas.microsoft.com/office/2007/relationships/hdphoto" Target="../media/hdphoto5.wdp"/><Relationship Id="rId19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22" Type="http://schemas.microsoft.com/office/2007/relationships/hdphoto" Target="../media/hdphoto9.wdp"/><Relationship Id="rId27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10.png"/><Relationship Id="rId26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5.png"/><Relationship Id="rId7" Type="http://schemas.microsoft.com/office/2007/relationships/hdphoto" Target="../media/hdphoto9.wdp"/><Relationship Id="rId12" Type="http://schemas.microsoft.com/office/2007/relationships/hdphoto" Target="../media/hdphoto2.wdp"/><Relationship Id="rId17" Type="http://schemas.openxmlformats.org/officeDocument/2006/relationships/image" Target="../media/image23.png"/><Relationship Id="rId25" Type="http://schemas.microsoft.com/office/2007/relationships/hdphoto" Target="../media/hdphoto12.wdp"/><Relationship Id="rId2" Type="http://schemas.openxmlformats.org/officeDocument/2006/relationships/audio" Target="../media/media4.wav"/><Relationship Id="rId16" Type="http://schemas.openxmlformats.org/officeDocument/2006/relationships/image" Target="../media/image22.png"/><Relationship Id="rId20" Type="http://schemas.openxmlformats.org/officeDocument/2006/relationships/image" Target="../media/image11.png"/><Relationship Id="rId1" Type="http://schemas.microsoft.com/office/2007/relationships/media" Target="../media/media4.wav"/><Relationship Id="rId6" Type="http://schemas.openxmlformats.org/officeDocument/2006/relationships/image" Target="../media/image18.png"/><Relationship Id="rId11" Type="http://schemas.openxmlformats.org/officeDocument/2006/relationships/image" Target="../media/image2.png"/><Relationship Id="rId24" Type="http://schemas.openxmlformats.org/officeDocument/2006/relationships/image" Target="../media/image27.png"/><Relationship Id="rId5" Type="http://schemas.openxmlformats.org/officeDocument/2006/relationships/image" Target="../media/image5.jpg"/><Relationship Id="rId15" Type="http://schemas.openxmlformats.org/officeDocument/2006/relationships/image" Target="../media/image4.png"/><Relationship Id="rId23" Type="http://schemas.openxmlformats.org/officeDocument/2006/relationships/image" Target="../media/image26.gif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0.png"/><Relationship Id="rId14" Type="http://schemas.microsoft.com/office/2007/relationships/hdphoto" Target="../media/hdphoto10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1.wdp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1.wdp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CD71E5-D174-4E66-A361-19AEF3D0D92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020" y1="49352" x2="46823" y2="50463"/>
                        <a14:foregroundMark x1="47316" y1="47685" x2="47020" y2="49352"/>
                        <a14:foregroundMark x1="47448" y1="46944" x2="47316" y2="47685"/>
                        <a14:foregroundMark x1="49792" y1="46944" x2="48594" y2="49167"/>
                        <a14:foregroundMark x1="43073" y1="47963" x2="43073" y2="49630"/>
                        <a14:foregroundMark x1="44583" y1="46204" x2="44583" y2="46204"/>
                        <a14:foregroundMark x1="49010" y1="49722" x2="49010" y2="49722"/>
                        <a14:foregroundMark x1="48958" y1="50463" x2="48958" y2="50463"/>
                        <a14:foregroundMark x1="48854" y1="50185" x2="48854" y2="50185"/>
                        <a14:foregroundMark x1="45833" y1="46481" x2="45990" y2="47222"/>
                        <a14:foregroundMark x1="41563" y1="46389" x2="42031" y2="46481"/>
                        <a14:foregroundMark x1="42917" y1="46204" x2="42917" y2="46204"/>
                        <a14:foregroundMark x1="43125" y1="46204" x2="43281" y2="46204"/>
                        <a14:foregroundMark x1="43594" y1="46019" x2="43594" y2="46019"/>
                        <a14:foregroundMark x1="41823" y1="50648" x2="42031" y2="51759"/>
                        <a14:foregroundMark x1="39896" y1="52870" x2="39844" y2="53796"/>
                        <a14:foregroundMark x1="45677" y1="46296" x2="45885" y2="46111"/>
                        <a14:foregroundMark x1="43542" y1="48981" x2="43906" y2="50463"/>
                        <a14:foregroundMark x1="46354" y1="48426" x2="45833" y2="52407"/>
                        <a14:foregroundMark x1="46198" y1="47778" x2="46823" y2="48333"/>
                        <a14:foregroundMark x1="43750" y1="53611" x2="44740" y2="53611"/>
                        <a14:foregroundMark x1="39531" y1="53796" x2="40208" y2="53704"/>
                        <a14:foregroundMark x1="38854" y1="48333" x2="38697" y2="49532"/>
                        <a14:foregroundMark x1="39010" y1="46667" x2="39375" y2="46481"/>
                        <a14:foregroundMark x1="38542" y1="50463" x2="38073" y2="52685"/>
                        <a14:foregroundMark x1="37969" y1="52407" x2="37865" y2="53981"/>
                        <a14:foregroundMark x1="37813" y1="53981" x2="38802" y2="53981"/>
                        <a14:foregroundMark x1="38073" y1="52778" x2="38906" y2="46574"/>
                        <a14:foregroundMark x1="38906" y1="54074" x2="39688" y2="54074"/>
                        <a14:foregroundMark x1="39531" y1="54444" x2="40573" y2="54074"/>
                        <a14:foregroundMark x1="40729" y1="53796" x2="44583" y2="53796"/>
                        <a14:foregroundMark x1="44583" y1="53796" x2="49844" y2="53333"/>
                        <a14:foregroundMark x1="39844" y1="46111" x2="41615" y2="45926"/>
                        <a14:foregroundMark x1="41615" y1="45926" x2="42552" y2="46019"/>
                        <a14:foregroundMark x1="39063" y1="45926" x2="39063" y2="45926"/>
                        <a14:foregroundMark x1="39271" y1="46111" x2="39792" y2="45741"/>
                        <a14:foregroundMark x1="47292" y1="46296" x2="47448" y2="46204"/>
                        <a14:foregroundMark x1="46406" y1="46019" x2="47865" y2="49074"/>
                        <a14:foregroundMark x1="48073" y1="48796" x2="51406" y2="46852"/>
                        <a14:foregroundMark x1="51406" y1="46852" x2="51406" y2="46852"/>
                        <a14:foregroundMark x1="48385" y1="47685" x2="49844" y2="45648"/>
                        <a14:foregroundMark x1="48958" y1="45833" x2="50417" y2="45185"/>
                        <a14:foregroundMark x1="50417" y1="45648" x2="51042" y2="46111"/>
                        <a14:foregroundMark x1="50313" y1="53796" x2="53958" y2="53333"/>
                        <a14:foregroundMark x1="53958" y1="53333" x2="57813" y2="53796"/>
                        <a14:foregroundMark x1="57813" y1="53796" x2="62083" y2="53426"/>
                        <a14:foregroundMark x1="53698" y1="54444" x2="54948" y2="54074"/>
                        <a14:foregroundMark x1="53385" y1="54074" x2="47760" y2="54259"/>
                        <a14:foregroundMark x1="52396" y1="45833" x2="59635" y2="45741"/>
                        <a14:foregroundMark x1="59635" y1="45741" x2="63125" y2="47407"/>
                        <a14:foregroundMark x1="63125" y1="47407" x2="62396" y2="53704"/>
                        <a14:foregroundMark x1="62396" y1="53704" x2="61927" y2="54074"/>
                        <a14:backgroundMark x1="61094" y1="50741" x2="61094" y2="50741"/>
                        <a14:backgroundMark x1="61354" y1="49722" x2="61354" y2="49722"/>
                        <a14:backgroundMark x1="37188" y1="43611" x2="36146" y2="53056"/>
                        <a14:backgroundMark x1="36146" y1="53056" x2="36146" y2="53056"/>
                        <a14:backgroundMark x1="37396" y1="45741" x2="37727" y2="52357"/>
                      </a14:backgroundRemoval>
                    </a14:imgEffect>
                  </a14:imgLayer>
                </a14:imgProps>
              </a:ext>
            </a:extLst>
          </a:blip>
          <a:srcRect l="35085" t="38804" r="34451" b="40326"/>
          <a:stretch/>
        </p:blipFill>
        <p:spPr>
          <a:xfrm>
            <a:off x="3464775" y="2275367"/>
            <a:ext cx="5987484" cy="2307266"/>
          </a:xfrm>
          <a:prstGeom prst="rect">
            <a:avLst/>
          </a:prstGeom>
        </p:spPr>
      </p:pic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1EBD50C4-C2D1-4321-853B-AFA2615CC5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512" y="2585511"/>
            <a:ext cx="1686978" cy="1686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E7F44-3999-4D54-AAF0-AFCD40AD6C9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229" b="58736" l="58554" r="71635"/>
                    </a14:imgEffect>
                  </a14:imgLayer>
                </a14:imgProps>
              </a:ext>
            </a:extLst>
          </a:blip>
          <a:srcRect l="59017" t="37939" r="31997" b="45960"/>
          <a:stretch/>
        </p:blipFill>
        <p:spPr>
          <a:xfrm>
            <a:off x="8324591" y="2224004"/>
            <a:ext cx="1686978" cy="1700261"/>
          </a:xfrm>
          <a:prstGeom prst="rect">
            <a:avLst/>
          </a:prstGeom>
        </p:spPr>
      </p:pic>
      <p:pic>
        <p:nvPicPr>
          <p:cNvPr id="11" name="Bíp">
            <a:hlinkClick r:id="" action="ppaction://media"/>
            <a:extLst>
              <a:ext uri="{FF2B5EF4-FFF2-40B4-BE49-F238E27FC236}">
                <a16:creationId xmlns:a16="http://schemas.microsoft.com/office/drawing/2014/main" id="{99E88BF6-8598-4F55-8A21-811596F4C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925951" y="-684582"/>
            <a:ext cx="487362" cy="487363"/>
          </a:xfrm>
          <a:prstGeom prst="rect">
            <a:avLst/>
          </a:prstGeom>
        </p:spPr>
      </p:pic>
      <p:pic>
        <p:nvPicPr>
          <p:cNvPr id="12" name="intro mixi">
            <a:hlinkClick r:id="" action="ppaction://media"/>
            <a:extLst>
              <a:ext uri="{FF2B5EF4-FFF2-40B4-BE49-F238E27FC236}">
                <a16:creationId xmlns:a16="http://schemas.microsoft.com/office/drawing/2014/main" id="{E79C9C23-EE23-4B51-88D0-7F1C04B201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011569" y="-690416"/>
            <a:ext cx="487362" cy="487363"/>
          </a:xfrm>
          <a:prstGeom prst="rect">
            <a:avLst/>
          </a:prstGeom>
        </p:spPr>
      </p:pic>
      <p:pic>
        <p:nvPicPr>
          <p:cNvPr id="13" name="xạch">
            <a:hlinkClick r:id="" action="ppaction://media"/>
            <a:extLst>
              <a:ext uri="{FF2B5EF4-FFF2-40B4-BE49-F238E27FC236}">
                <a16:creationId xmlns:a16="http://schemas.microsoft.com/office/drawing/2014/main" id="{AF0379CD-D104-4B87-A2A5-BAD965CB7C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924398" y="-7665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3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24102 -0.0099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57" y="-50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800000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51A67D5D-5807-49AF-A819-5DF805CDE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0225" r="13500" b="17460"/>
          <a:stretch/>
        </p:blipFill>
        <p:spPr>
          <a:xfrm>
            <a:off x="-29940" y="0"/>
            <a:ext cx="12251880" cy="685800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CC29E57-D1E2-4F9E-B484-4DC8DECC4E6A}"/>
              </a:ext>
            </a:extLst>
          </p:cNvPr>
          <p:cNvSpPr/>
          <p:nvPr/>
        </p:nvSpPr>
        <p:spPr>
          <a:xfrm>
            <a:off x="-29940" y="6409509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492FC-D07E-4838-9B38-4BADBE1CB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5" t="95563" r="79598" b="298"/>
          <a:stretch/>
        </p:blipFill>
        <p:spPr>
          <a:xfrm>
            <a:off x="467043" y="6409509"/>
            <a:ext cx="3321002" cy="448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3E644-338F-495D-A420-58ACB2071D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57" t="96243" r="71903" b="975"/>
          <a:stretch/>
        </p:blipFill>
        <p:spPr>
          <a:xfrm>
            <a:off x="3880787" y="6451986"/>
            <a:ext cx="404241" cy="363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7414F-BFB0-4FBC-8145-93329F00F1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761" t="95350" r="369"/>
          <a:stretch/>
        </p:blipFill>
        <p:spPr>
          <a:xfrm>
            <a:off x="8066618" y="6451986"/>
            <a:ext cx="4170880" cy="406014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5ECEC393-FE78-4E14-9862-DFE101F6F9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62802" y="6497763"/>
            <a:ext cx="311499" cy="2719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DDAE2-A109-4192-BE6E-DADC0E760798}"/>
              </a:ext>
            </a:extLst>
          </p:cNvPr>
          <p:cNvGrpSpPr/>
          <p:nvPr/>
        </p:nvGrpSpPr>
        <p:grpSpPr>
          <a:xfrm>
            <a:off x="467043" y="315686"/>
            <a:ext cx="10221685" cy="5412376"/>
            <a:chOff x="1077686" y="653143"/>
            <a:chExt cx="10221685" cy="54123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1A7270-B420-44C9-B36B-79769CB7EDC8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86FD49-25B9-41DE-B4A4-BDE42A3CAFE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1E4383-B4E7-4E5F-B245-B8C3D3E4BF06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ECB6FC-1FCD-4AC0-ABD8-5143672A1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81A1D7-C000-4718-B8A8-290BE5A9B169}"/>
              </a:ext>
            </a:extLst>
          </p:cNvPr>
          <p:cNvGrpSpPr/>
          <p:nvPr/>
        </p:nvGrpSpPr>
        <p:grpSpPr>
          <a:xfrm>
            <a:off x="619443" y="468086"/>
            <a:ext cx="10221685" cy="5412376"/>
            <a:chOff x="1077686" y="653143"/>
            <a:chExt cx="10221685" cy="54123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37F76C-A000-4BA0-8E7D-43640E9C4D83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A1BDBB-3086-483F-AEB3-BF70A32ED827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57FEF6-7ACE-42C8-A524-10AB909F14B5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D00AD8-C9EB-44A3-8962-D69C838F6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514542-8263-444A-B9DC-5B6C446FF6CB}"/>
              </a:ext>
            </a:extLst>
          </p:cNvPr>
          <p:cNvGrpSpPr/>
          <p:nvPr/>
        </p:nvGrpSpPr>
        <p:grpSpPr>
          <a:xfrm>
            <a:off x="771843" y="620486"/>
            <a:ext cx="10221685" cy="5412376"/>
            <a:chOff x="1077686" y="653143"/>
            <a:chExt cx="10221685" cy="54123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11CA107-C170-4F18-814A-E5DB401EDAF7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A162CA-213A-40EB-A4CF-14A6EBF9A2C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1E31FC-BB32-4F40-AF3F-73D12FE9EEDA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669E53E-8B60-4551-A244-C2175BD05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8111BF8-E093-4CEF-BF11-EE22C3C3FBFF}"/>
              </a:ext>
            </a:extLst>
          </p:cNvPr>
          <p:cNvSpPr txBox="1"/>
          <p:nvPr/>
        </p:nvSpPr>
        <p:spPr>
          <a:xfrm>
            <a:off x="4009954" y="1073472"/>
            <a:ext cx="417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Database Diagram</a:t>
            </a:r>
            <a:endParaRPr lang="vi-VN" sz="3600" b="1" dirty="0"/>
          </a:p>
        </p:txBody>
      </p:sp>
      <p:pic>
        <p:nvPicPr>
          <p:cNvPr id="30" name="Picture 2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407BFE1-D036-4968-8A5F-4498AAB737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418" b="46866" l="43159" r="55467">
                        <a14:foregroundMark x1="49137" y1="19776" x2="52302" y2="25448"/>
                        <a14:foregroundMark x1="52046" y1="21045" x2="52781" y2="29701"/>
                        <a14:foregroundMark x1="48497" y1="27090" x2="49648" y2="31866"/>
                        <a14:foregroundMark x1="48242" y1="22388" x2="49520" y2="28358"/>
                        <a14:foregroundMark x1="47922" y1="19776" x2="50256" y2="20299"/>
                        <a14:foregroundMark x1="49616" y1="17015" x2="49616" y2="17015"/>
                        <a14:foregroundMark x1="50384" y1="16642" x2="50384" y2="16642"/>
                        <a14:foregroundMark x1="49904" y1="16418" x2="49904" y2="16418"/>
                        <a14:foregroundMark x1="43414" y1="30522" x2="43414" y2="30522"/>
                        <a14:foregroundMark x1="54827" y1="27761" x2="55019" y2="31791"/>
                        <a14:foregroundMark x1="50799" y1="45299" x2="50799" y2="45299"/>
                        <a14:foregroundMark x1="48849" y1="46940" x2="48849" y2="46940"/>
                        <a14:foregroundMark x1="55467" y1="30149" x2="55467" y2="30149"/>
                        <a14:foregroundMark x1="43159" y1="32612" x2="43159" y2="32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84" t="15057" r="43510" b="51207"/>
          <a:stretch/>
        </p:blipFill>
        <p:spPr>
          <a:xfrm>
            <a:off x="10253507" y="5345354"/>
            <a:ext cx="627399" cy="638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A2F044-35C9-F833-3057-4FF7D68C4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9" y="1686380"/>
            <a:ext cx="7261127" cy="429724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19CBB92-9859-4DC5-BD41-D0532C96BDC5}"/>
              </a:ext>
            </a:extLst>
          </p:cNvPr>
          <p:cNvGrpSpPr/>
          <p:nvPr/>
        </p:nvGrpSpPr>
        <p:grpSpPr>
          <a:xfrm>
            <a:off x="-45498" y="-21240"/>
            <a:ext cx="13498630" cy="6900480"/>
            <a:chOff x="-29940" y="-21240"/>
            <a:chExt cx="13498630" cy="69004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48C03-1E97-4EFB-8FEE-4F5E95AFFB58}"/>
                </a:ext>
              </a:extLst>
            </p:cNvPr>
            <p:cNvSpPr/>
            <p:nvPr/>
          </p:nvSpPr>
          <p:spPr>
            <a:xfrm>
              <a:off x="-29940" y="0"/>
              <a:ext cx="861876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2F8A2160-6DA0-4F95-97CE-AF06CEDD70B4}"/>
                </a:ext>
              </a:extLst>
            </p:cNvPr>
            <p:cNvSpPr/>
            <p:nvPr/>
          </p:nvSpPr>
          <p:spPr>
            <a:xfrm rot="5400000">
              <a:off x="7565906" y="976455"/>
              <a:ext cx="6900480" cy="49050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DAD391-5753-4235-9134-A8D31E7D9E4A}"/>
              </a:ext>
            </a:extLst>
          </p:cNvPr>
          <p:cNvGrpSpPr/>
          <p:nvPr/>
        </p:nvGrpSpPr>
        <p:grpSpPr>
          <a:xfrm rot="10800000">
            <a:off x="-1268911" y="1"/>
            <a:ext cx="13498630" cy="6900480"/>
            <a:chOff x="-29940" y="-21240"/>
            <a:chExt cx="13498630" cy="69004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397573D-7F64-4456-AD59-A98DAC91C026}"/>
                </a:ext>
              </a:extLst>
            </p:cNvPr>
            <p:cNvSpPr/>
            <p:nvPr/>
          </p:nvSpPr>
          <p:spPr>
            <a:xfrm>
              <a:off x="-29940" y="0"/>
              <a:ext cx="861876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8F2529B-8811-4FD8-9A6F-A45E2D4F7C4F}"/>
                </a:ext>
              </a:extLst>
            </p:cNvPr>
            <p:cNvSpPr/>
            <p:nvPr/>
          </p:nvSpPr>
          <p:spPr>
            <a:xfrm rot="5400000">
              <a:off x="7565906" y="976455"/>
              <a:ext cx="6900480" cy="49050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D652E-1020-4F0B-BCAE-FD8A6C96713A}"/>
              </a:ext>
            </a:extLst>
          </p:cNvPr>
          <p:cNvGrpSpPr/>
          <p:nvPr/>
        </p:nvGrpSpPr>
        <p:grpSpPr>
          <a:xfrm>
            <a:off x="-20037" y="1"/>
            <a:ext cx="17251140" cy="6900480"/>
            <a:chOff x="18907" y="120112"/>
            <a:chExt cx="16645232" cy="69004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3AE84B-DBF1-4ED1-9923-6A78FA9ACEAD}"/>
                </a:ext>
              </a:extLst>
            </p:cNvPr>
            <p:cNvGrpSpPr/>
            <p:nvPr/>
          </p:nvGrpSpPr>
          <p:grpSpPr>
            <a:xfrm>
              <a:off x="3165509" y="120112"/>
              <a:ext cx="13498630" cy="6900480"/>
              <a:chOff x="-463572" y="77636"/>
              <a:chExt cx="13498630" cy="690048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99ACB09-9F01-45A3-8C5E-F691400494A0}"/>
                  </a:ext>
                </a:extLst>
              </p:cNvPr>
              <p:cNvSpPr/>
              <p:nvPr/>
            </p:nvSpPr>
            <p:spPr>
              <a:xfrm>
                <a:off x="-463572" y="98876"/>
                <a:ext cx="8618769" cy="685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30BCE44B-053F-4C7E-8A92-F1905CA6FC2A}"/>
                  </a:ext>
                </a:extLst>
              </p:cNvPr>
              <p:cNvSpPr/>
              <p:nvPr/>
            </p:nvSpPr>
            <p:spPr>
              <a:xfrm rot="5400000">
                <a:off x="7132274" y="1075331"/>
                <a:ext cx="6900480" cy="4905089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/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DE4D6AD-D60C-4703-AC96-D976EDA9CEB6}"/>
                </a:ext>
              </a:extLst>
            </p:cNvPr>
            <p:cNvSpPr/>
            <p:nvPr/>
          </p:nvSpPr>
          <p:spPr>
            <a:xfrm>
              <a:off x="18907" y="130734"/>
              <a:ext cx="8618769" cy="685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3FC707D-3DCE-4D19-965E-0940CA417E38}"/>
              </a:ext>
            </a:extLst>
          </p:cNvPr>
          <p:cNvSpPr txBox="1"/>
          <p:nvPr/>
        </p:nvSpPr>
        <p:spPr>
          <a:xfrm>
            <a:off x="1856563" y="425604"/>
            <a:ext cx="7940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rgbClr val="404040"/>
                </a:solidFill>
              </a:rPr>
              <a:t>Kết</a:t>
            </a:r>
            <a:r>
              <a:rPr lang="en-US" sz="7200" b="1" dirty="0">
                <a:solidFill>
                  <a:srgbClr val="404040"/>
                </a:solidFill>
              </a:rPr>
              <a:t> </a:t>
            </a:r>
            <a:r>
              <a:rPr lang="en-US" sz="7200" b="1" dirty="0" err="1">
                <a:solidFill>
                  <a:srgbClr val="404040"/>
                </a:solidFill>
              </a:rPr>
              <a:t>luận</a:t>
            </a:r>
            <a:endParaRPr lang="vi-VN" sz="7200" b="1" dirty="0">
              <a:solidFill>
                <a:srgbClr val="40404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64C05-A6F6-9379-5E6F-B74EE5DAC64C}"/>
              </a:ext>
            </a:extLst>
          </p:cNvPr>
          <p:cNvSpPr txBox="1"/>
          <p:nvPr/>
        </p:nvSpPr>
        <p:spPr>
          <a:xfrm>
            <a:off x="771843" y="1625933"/>
            <a:ext cx="72947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Ưu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Thành </a:t>
            </a:r>
            <a:r>
              <a:rPr lang="en-US" sz="2800" dirty="0" err="1"/>
              <a:t>thạo</a:t>
            </a:r>
            <a:r>
              <a:rPr lang="en-US" sz="2800" dirty="0"/>
              <a:t> </a:t>
            </a:r>
            <a:r>
              <a:rPr lang="en-US" sz="2800" dirty="0" err="1"/>
              <a:t>hơn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HTM5 </a:t>
            </a:r>
            <a:r>
              <a:rPr lang="en-US" sz="2800" dirty="0" err="1"/>
              <a:t>và</a:t>
            </a:r>
            <a:r>
              <a:rPr lang="en-US" sz="2800" dirty="0"/>
              <a:t> PHP.</a:t>
            </a:r>
          </a:p>
          <a:p>
            <a:pPr marL="457200" indent="-457200">
              <a:buFontTx/>
              <a:buChar char="-"/>
            </a:pPr>
            <a:r>
              <a:rPr lang="en-US" sz="2800" dirty="0" err="1"/>
              <a:t>Biết</a:t>
            </a:r>
            <a:r>
              <a:rPr lang="en-US" sz="2800" dirty="0"/>
              <a:t> </a:t>
            </a:r>
            <a:r>
              <a:rPr lang="en-US" sz="2800" dirty="0" err="1"/>
              <a:t>thêm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CSS, </a:t>
            </a:r>
            <a:r>
              <a:rPr lang="en-US" sz="2800" dirty="0" err="1"/>
              <a:t>Javascript</a:t>
            </a: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err="1"/>
              <a:t>Nâng</a:t>
            </a:r>
            <a:r>
              <a:rPr lang="en-US" sz="2800" dirty="0"/>
              <a:t> </a:t>
            </a:r>
            <a:r>
              <a:rPr lang="en-US" sz="2800" dirty="0" err="1"/>
              <a:t>cao</a:t>
            </a:r>
            <a:r>
              <a:rPr lang="en-US" sz="2800" dirty="0"/>
              <a:t> </a:t>
            </a:r>
            <a:r>
              <a:rPr lang="en-US" sz="2800" dirty="0" err="1"/>
              <a:t>khả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xử</a:t>
            </a:r>
            <a:r>
              <a:rPr lang="en-US" sz="2800" dirty="0"/>
              <a:t> </a:t>
            </a:r>
            <a:r>
              <a:rPr lang="en-US" sz="2800" dirty="0" err="1"/>
              <a:t>lí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code</a:t>
            </a:r>
          </a:p>
          <a:p>
            <a:r>
              <a:rPr lang="en-US" sz="2800" dirty="0" err="1"/>
              <a:t>Nhược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Trang web </a:t>
            </a:r>
            <a:r>
              <a:rPr lang="en-US" sz="2800" dirty="0" err="1"/>
              <a:t>còn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giản</a:t>
            </a:r>
            <a:r>
              <a:rPr lang="en-US" sz="2800" dirty="0"/>
              <a:t>,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kỹ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code </a:t>
            </a:r>
            <a:r>
              <a:rPr lang="en-US" sz="2800" dirty="0" err="1"/>
              <a:t>còn</a:t>
            </a:r>
            <a:r>
              <a:rPr lang="en-US" sz="2800" dirty="0"/>
              <a:t> </a:t>
            </a:r>
            <a:r>
              <a:rPr lang="en-US" sz="2800" dirty="0" err="1"/>
              <a:t>yếu</a:t>
            </a: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Trang web </a:t>
            </a:r>
            <a:r>
              <a:rPr lang="en-US" sz="2800" dirty="0" err="1"/>
              <a:t>chưa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hoàn</a:t>
            </a:r>
            <a:r>
              <a:rPr lang="en-US" sz="2800" dirty="0"/>
              <a:t> </a:t>
            </a:r>
            <a:r>
              <a:rPr lang="en-US" sz="2800" dirty="0" err="1"/>
              <a:t>chỉnh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liên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351929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9C5369C-CE84-4D0C-A199-42D4A2F81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D8095-DEA5-4757-9443-B6EE2CCB33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AEEF-E62B-4CA0-8C77-DE7AAAD0D24C}"/>
              </a:ext>
            </a:extLst>
          </p:cNvPr>
          <p:cNvSpPr txBox="1"/>
          <p:nvPr/>
        </p:nvSpPr>
        <p:spPr>
          <a:xfrm>
            <a:off x="3198850" y="240631"/>
            <a:ext cx="579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chemeClr val="bg1"/>
                </a:solidFill>
              </a:rPr>
              <a:t>Kết</a:t>
            </a:r>
            <a:r>
              <a:rPr lang="en-US" sz="7200" b="1" dirty="0">
                <a:solidFill>
                  <a:schemeClr val="bg1"/>
                </a:solidFill>
              </a:rPr>
              <a:t> </a:t>
            </a:r>
            <a:r>
              <a:rPr lang="en-US" sz="7200" b="1" dirty="0" err="1">
                <a:solidFill>
                  <a:schemeClr val="bg1"/>
                </a:solidFill>
              </a:rPr>
              <a:t>luận</a:t>
            </a:r>
            <a:endParaRPr lang="vi-VN" sz="7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5CC1BC-5D20-384F-2F45-AF1BC7759329}"/>
              </a:ext>
            </a:extLst>
          </p:cNvPr>
          <p:cNvSpPr txBox="1"/>
          <p:nvPr/>
        </p:nvSpPr>
        <p:spPr>
          <a:xfrm>
            <a:off x="647700" y="1225689"/>
            <a:ext cx="113728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chemeClr val="bg1"/>
                </a:solidFill>
              </a:rPr>
              <a:t>Ưu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điểm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Tìm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hiểu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về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ngôn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ngữ</a:t>
            </a:r>
            <a:r>
              <a:rPr lang="en-US" sz="3200" b="1" dirty="0">
                <a:solidFill>
                  <a:schemeClr val="bg1"/>
                </a:solidFill>
              </a:rPr>
              <a:t> Java, JavaFX.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Biết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thêm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về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SceneBuilder</a:t>
            </a:r>
            <a:r>
              <a:rPr lang="en-US" sz="3200" b="1" dirty="0">
                <a:solidFill>
                  <a:schemeClr val="bg1"/>
                </a:solidFill>
              </a:rPr>
              <a:t>, NetBeans IDE.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Tiến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bộ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hơn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về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khả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năng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phân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tích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bài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toán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chemeClr val="bg1"/>
                </a:solidFill>
              </a:rPr>
              <a:t>Nhược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điểm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Hệ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thống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còn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nhiều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thiếu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sót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Giao </a:t>
            </a:r>
            <a:r>
              <a:rPr lang="en-US" sz="3200" b="1" dirty="0" err="1">
                <a:solidFill>
                  <a:schemeClr val="bg1"/>
                </a:solidFill>
              </a:rPr>
              <a:t>diện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chưa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đẹp</a:t>
            </a:r>
            <a:r>
              <a:rPr lang="en-US" sz="3200" b="1" dirty="0">
                <a:solidFill>
                  <a:schemeClr val="bg1"/>
                </a:solidFill>
              </a:rPr>
              <a:t>, 1 </a:t>
            </a:r>
            <a:r>
              <a:rPr lang="en-US" sz="3200" b="1" dirty="0" err="1">
                <a:solidFill>
                  <a:schemeClr val="bg1"/>
                </a:solidFill>
              </a:rPr>
              <a:t>số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kỹ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năng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còn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yếu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chemeClr val="bg1"/>
                </a:solidFill>
              </a:rPr>
              <a:t>Hướng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phát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triển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Hệ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thống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sẽ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phát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triển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thêm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tính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năng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trong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tương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lai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Sẽ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hoàn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thiện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về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giao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diện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đẹp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hơn</a:t>
            </a:r>
            <a:r>
              <a:rPr lang="en-US" sz="3200" b="1" dirty="0">
                <a:solidFill>
                  <a:schemeClr val="bg1"/>
                </a:solidFill>
              </a:rPr>
              <a:t>, </a:t>
            </a:r>
            <a:r>
              <a:rPr lang="en-US" sz="3200" b="1" dirty="0" err="1">
                <a:solidFill>
                  <a:schemeClr val="bg1"/>
                </a:solidFill>
              </a:rPr>
              <a:t>đặc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sắc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hơn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E11567-2AB6-48FA-8DD7-EC21F14AF3BF}"/>
              </a:ext>
            </a:extLst>
          </p:cNvPr>
          <p:cNvSpPr/>
          <p:nvPr/>
        </p:nvSpPr>
        <p:spPr>
          <a:xfrm>
            <a:off x="1453662" y="1289816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7732FF-7E12-45D7-917B-EA6D58F445DE}"/>
              </a:ext>
            </a:extLst>
          </p:cNvPr>
          <p:cNvSpPr/>
          <p:nvPr/>
        </p:nvSpPr>
        <p:spPr>
          <a:xfrm>
            <a:off x="3282462" y="3609560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39F543-A8F6-42C5-B66C-3041631CF1A3}"/>
              </a:ext>
            </a:extLst>
          </p:cNvPr>
          <p:cNvSpPr/>
          <p:nvPr/>
        </p:nvSpPr>
        <p:spPr>
          <a:xfrm>
            <a:off x="5920154" y="1078523"/>
            <a:ext cx="3072996" cy="29953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DE966A-76B2-43CB-8DCA-0ACB1E197ADF}"/>
              </a:ext>
            </a:extLst>
          </p:cNvPr>
          <p:cNvSpPr/>
          <p:nvPr/>
        </p:nvSpPr>
        <p:spPr>
          <a:xfrm>
            <a:off x="6975232" y="2450123"/>
            <a:ext cx="4116349" cy="39961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019E5D-CDBE-4DB1-B919-1D4651E2E7A9}"/>
              </a:ext>
            </a:extLst>
          </p:cNvPr>
          <p:cNvSpPr/>
          <p:nvPr/>
        </p:nvSpPr>
        <p:spPr>
          <a:xfrm>
            <a:off x="-961292" y="2957343"/>
            <a:ext cx="4941277" cy="46743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A59687-1921-421F-8240-9387D8BD0757}"/>
              </a:ext>
            </a:extLst>
          </p:cNvPr>
          <p:cNvSpPr/>
          <p:nvPr/>
        </p:nvSpPr>
        <p:spPr>
          <a:xfrm>
            <a:off x="-1148860" y="-1935481"/>
            <a:ext cx="7473460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BACA9C-8C0C-4CC5-8515-E19A6108FE5A}"/>
              </a:ext>
            </a:extLst>
          </p:cNvPr>
          <p:cNvSpPr/>
          <p:nvPr/>
        </p:nvSpPr>
        <p:spPr>
          <a:xfrm>
            <a:off x="5128845" y="-2945091"/>
            <a:ext cx="7340993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BE0EEE-7174-4149-BC3E-0D7D9A37CF7D}"/>
              </a:ext>
            </a:extLst>
          </p:cNvPr>
          <p:cNvSpPr/>
          <p:nvPr/>
        </p:nvSpPr>
        <p:spPr>
          <a:xfrm>
            <a:off x="3004624" y="1864268"/>
            <a:ext cx="6733736" cy="68580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D223D-4A9B-4EBB-901A-ACAC027E81BC}"/>
              </a:ext>
            </a:extLst>
          </p:cNvPr>
          <p:cNvSpPr/>
          <p:nvPr/>
        </p:nvSpPr>
        <p:spPr>
          <a:xfrm>
            <a:off x="7945901" y="1691640"/>
            <a:ext cx="6835706" cy="64617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F1EA-D957-4850-B5B0-DE2392EB0EDC}"/>
              </a:ext>
            </a:extLst>
          </p:cNvPr>
          <p:cNvSpPr txBox="1"/>
          <p:nvPr/>
        </p:nvSpPr>
        <p:spPr>
          <a:xfrm>
            <a:off x="4241263" y="2479281"/>
            <a:ext cx="4185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Hình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ảnh</a:t>
            </a:r>
            <a:endParaRPr lang="vi-VN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Picture 18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4155D8B3-E15C-4AFA-BA29-6EA298C30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6" b="98873" l="10000" r="90000">
                        <a14:foregroundMark x1="39219" y1="90704" x2="39219" y2="97183"/>
                        <a14:foregroundMark x1="54063" y1="98028" x2="58750" y2="98310"/>
                        <a14:foregroundMark x1="34531" y1="98873" x2="34531" y2="98873"/>
                        <a14:backgroundMark x1="31719" y1="68451" x2="28281" y2="97465"/>
                        <a14:backgroundMark x1="41719" y1="89859" x2="41719" y2="89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04" y="4471641"/>
            <a:ext cx="4251442" cy="2358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8FE9E9-E500-4453-A21C-E0698DA2B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16553388" y="-9086747"/>
            <a:ext cx="12191980" cy="68567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8F37A6F-778F-4129-A8DF-3D3C61837177}"/>
              </a:ext>
            </a:extLst>
          </p:cNvPr>
          <p:cNvSpPr/>
          <p:nvPr/>
        </p:nvSpPr>
        <p:spPr>
          <a:xfrm>
            <a:off x="294244" y="-10595251"/>
            <a:ext cx="12192000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16A33B-E685-4DA0-8525-7FF58325E415}"/>
              </a:ext>
            </a:extLst>
          </p:cNvPr>
          <p:cNvSpPr/>
          <p:nvPr/>
        </p:nvSpPr>
        <p:spPr>
          <a:xfrm>
            <a:off x="15442007" y="4960477"/>
            <a:ext cx="12188952" cy="140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19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 hidden="1">
            <a:extLst>
              <a:ext uri="{FF2B5EF4-FFF2-40B4-BE49-F238E27FC236}">
                <a16:creationId xmlns:a16="http://schemas.microsoft.com/office/drawing/2014/main" id="{A9C5369C-CE84-4D0C-A199-42D4A2F8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D3AD8095-DEA5-4757-9443-B6EE2CCB33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9237AEEF-E62B-4CA0-8C77-DE7AAAD0D24C}"/>
              </a:ext>
            </a:extLst>
          </p:cNvPr>
          <p:cNvSpPr txBox="1"/>
          <p:nvPr/>
        </p:nvSpPr>
        <p:spPr>
          <a:xfrm>
            <a:off x="3198850" y="89487"/>
            <a:ext cx="579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</a:rPr>
              <a:t>NỘI DUNG 3</a:t>
            </a:r>
            <a:endParaRPr lang="vi-VN" sz="7200" b="1">
              <a:solidFill>
                <a:schemeClr val="bg1"/>
              </a:solidFill>
            </a:endParaRPr>
          </a:p>
        </p:txBody>
      </p:sp>
      <p:sp>
        <p:nvSpPr>
          <p:cNvPr id="2" name="Oval 1" hidden="1">
            <a:extLst>
              <a:ext uri="{FF2B5EF4-FFF2-40B4-BE49-F238E27FC236}">
                <a16:creationId xmlns:a16="http://schemas.microsoft.com/office/drawing/2014/main" id="{08E11567-2AB6-48FA-8DD7-EC21F14AF3BF}"/>
              </a:ext>
            </a:extLst>
          </p:cNvPr>
          <p:cNvSpPr/>
          <p:nvPr/>
        </p:nvSpPr>
        <p:spPr>
          <a:xfrm>
            <a:off x="1453662" y="1289816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Oval 5" hidden="1">
            <a:extLst>
              <a:ext uri="{FF2B5EF4-FFF2-40B4-BE49-F238E27FC236}">
                <a16:creationId xmlns:a16="http://schemas.microsoft.com/office/drawing/2014/main" id="{827732FF-7E12-45D7-917B-EA6D58F445DE}"/>
              </a:ext>
            </a:extLst>
          </p:cNvPr>
          <p:cNvSpPr/>
          <p:nvPr/>
        </p:nvSpPr>
        <p:spPr>
          <a:xfrm>
            <a:off x="3282462" y="3609560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 hidden="1">
            <a:extLst>
              <a:ext uri="{FF2B5EF4-FFF2-40B4-BE49-F238E27FC236}">
                <a16:creationId xmlns:a16="http://schemas.microsoft.com/office/drawing/2014/main" id="{0339F543-A8F6-42C5-B66C-3041631CF1A3}"/>
              </a:ext>
            </a:extLst>
          </p:cNvPr>
          <p:cNvSpPr/>
          <p:nvPr/>
        </p:nvSpPr>
        <p:spPr>
          <a:xfrm>
            <a:off x="5920154" y="1078523"/>
            <a:ext cx="3072996" cy="29953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 hidden="1">
            <a:extLst>
              <a:ext uri="{FF2B5EF4-FFF2-40B4-BE49-F238E27FC236}">
                <a16:creationId xmlns:a16="http://schemas.microsoft.com/office/drawing/2014/main" id="{D9DE966A-76B2-43CB-8DCA-0ACB1E197ADF}"/>
              </a:ext>
            </a:extLst>
          </p:cNvPr>
          <p:cNvSpPr/>
          <p:nvPr/>
        </p:nvSpPr>
        <p:spPr>
          <a:xfrm>
            <a:off x="6975232" y="2450123"/>
            <a:ext cx="4116349" cy="39961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 hidden="1">
            <a:extLst>
              <a:ext uri="{FF2B5EF4-FFF2-40B4-BE49-F238E27FC236}">
                <a16:creationId xmlns:a16="http://schemas.microsoft.com/office/drawing/2014/main" id="{DF019E5D-CDBE-4DB1-B919-1D4651E2E7A9}"/>
              </a:ext>
            </a:extLst>
          </p:cNvPr>
          <p:cNvSpPr/>
          <p:nvPr/>
        </p:nvSpPr>
        <p:spPr>
          <a:xfrm>
            <a:off x="-961292" y="2957343"/>
            <a:ext cx="4941277" cy="46743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 hidden="1">
            <a:extLst>
              <a:ext uri="{FF2B5EF4-FFF2-40B4-BE49-F238E27FC236}">
                <a16:creationId xmlns:a16="http://schemas.microsoft.com/office/drawing/2014/main" id="{64A59687-1921-421F-8240-9387D8BD0757}"/>
              </a:ext>
            </a:extLst>
          </p:cNvPr>
          <p:cNvSpPr/>
          <p:nvPr/>
        </p:nvSpPr>
        <p:spPr>
          <a:xfrm>
            <a:off x="-1148860" y="-1935481"/>
            <a:ext cx="7473460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 hidden="1">
            <a:extLst>
              <a:ext uri="{FF2B5EF4-FFF2-40B4-BE49-F238E27FC236}">
                <a16:creationId xmlns:a16="http://schemas.microsoft.com/office/drawing/2014/main" id="{26BACA9C-8C0C-4CC5-8515-E19A6108FE5A}"/>
              </a:ext>
            </a:extLst>
          </p:cNvPr>
          <p:cNvSpPr/>
          <p:nvPr/>
        </p:nvSpPr>
        <p:spPr>
          <a:xfrm>
            <a:off x="5128845" y="-2945091"/>
            <a:ext cx="7340993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 hidden="1">
            <a:extLst>
              <a:ext uri="{FF2B5EF4-FFF2-40B4-BE49-F238E27FC236}">
                <a16:creationId xmlns:a16="http://schemas.microsoft.com/office/drawing/2014/main" id="{2ABE0EEE-7174-4149-BC3E-0D7D9A37CF7D}"/>
              </a:ext>
            </a:extLst>
          </p:cNvPr>
          <p:cNvSpPr/>
          <p:nvPr/>
        </p:nvSpPr>
        <p:spPr>
          <a:xfrm>
            <a:off x="3004624" y="1864268"/>
            <a:ext cx="6733736" cy="68580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 hidden="1">
            <a:extLst>
              <a:ext uri="{FF2B5EF4-FFF2-40B4-BE49-F238E27FC236}">
                <a16:creationId xmlns:a16="http://schemas.microsoft.com/office/drawing/2014/main" id="{7D3D223D-4A9B-4EBB-901A-ACAC027E81BC}"/>
              </a:ext>
            </a:extLst>
          </p:cNvPr>
          <p:cNvSpPr/>
          <p:nvPr/>
        </p:nvSpPr>
        <p:spPr>
          <a:xfrm>
            <a:off x="7945901" y="1691640"/>
            <a:ext cx="6835706" cy="64617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3F3EF1EA-D957-4850-B5B0-DE2392EB0EDC}"/>
              </a:ext>
            </a:extLst>
          </p:cNvPr>
          <p:cNvSpPr txBox="1"/>
          <p:nvPr/>
        </p:nvSpPr>
        <p:spPr>
          <a:xfrm>
            <a:off x="2888955" y="2229615"/>
            <a:ext cx="23680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NỘI</a:t>
            </a:r>
          </a:p>
        </p:txBody>
      </p:sp>
      <p:sp>
        <p:nvSpPr>
          <p:cNvPr id="4" name="TextBox 3" hidden="1">
            <a:extLst>
              <a:ext uri="{FF2B5EF4-FFF2-40B4-BE49-F238E27FC236}">
                <a16:creationId xmlns:a16="http://schemas.microsoft.com/office/drawing/2014/main" id="{CB186DF0-EADA-44D8-9AF4-220757DE7CA5}"/>
              </a:ext>
            </a:extLst>
          </p:cNvPr>
          <p:cNvSpPr txBox="1"/>
          <p:nvPr/>
        </p:nvSpPr>
        <p:spPr>
          <a:xfrm>
            <a:off x="5141742" y="2210451"/>
            <a:ext cx="3513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DUNG</a:t>
            </a:r>
          </a:p>
        </p:txBody>
      </p:sp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8C59A349-AFF2-4F12-A76C-3595CAE25C23}"/>
              </a:ext>
            </a:extLst>
          </p:cNvPr>
          <p:cNvSpPr txBox="1"/>
          <p:nvPr/>
        </p:nvSpPr>
        <p:spPr>
          <a:xfrm>
            <a:off x="8608650" y="2130338"/>
            <a:ext cx="7010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vi-VN" sz="8800"/>
          </a:p>
        </p:txBody>
      </p:sp>
      <p:pic>
        <p:nvPicPr>
          <p:cNvPr id="19" name="Picture 18" descr="A person smiling for the picture&#10;&#10;Description automatically generated with low confidence" hidden="1">
            <a:extLst>
              <a:ext uri="{FF2B5EF4-FFF2-40B4-BE49-F238E27FC236}">
                <a16:creationId xmlns:a16="http://schemas.microsoft.com/office/drawing/2014/main" id="{4155D8B3-E15C-4AFA-BA29-6EA298C30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6" b="98873" l="10000" r="90000">
                        <a14:foregroundMark x1="39219" y1="90704" x2="39219" y2="97183"/>
                        <a14:foregroundMark x1="54063" y1="98028" x2="58750" y2="98310"/>
                        <a14:foregroundMark x1="34531" y1="98873" x2="34531" y2="98873"/>
                        <a14:backgroundMark x1="31719" y1="68451" x2="28281" y2="97465"/>
                        <a14:backgroundMark x1="41719" y1="89859" x2="41719" y2="89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04" y="4471641"/>
            <a:ext cx="4251442" cy="23582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2B947D-A12B-413B-A79D-20DB54022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2633D31-7C91-4E91-9158-2F73A4A2A68A}"/>
              </a:ext>
            </a:extLst>
          </p:cNvPr>
          <p:cNvSpPr/>
          <p:nvPr/>
        </p:nvSpPr>
        <p:spPr>
          <a:xfrm>
            <a:off x="-1524" y="5575842"/>
            <a:ext cx="12188952" cy="1282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25C771-D2C2-45DD-813A-077C216A4CB5}"/>
              </a:ext>
            </a:extLst>
          </p:cNvPr>
          <p:cNvSpPr/>
          <p:nvPr/>
        </p:nvSpPr>
        <p:spPr>
          <a:xfrm>
            <a:off x="317618" y="112861"/>
            <a:ext cx="1259931" cy="12003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 dirty="0">
                <a:solidFill>
                  <a:schemeClr val="tx1"/>
                </a:solidFill>
                <a:latin typeface="Lobster" panose="00000500000000000000" pitchFamily="2" charset="0"/>
                <a:cs typeface="LilyUPC" panose="020B0502040204020203" pitchFamily="34" charset="-34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E45150-29F7-4FDC-BEFA-42AB5FA95641}"/>
              </a:ext>
            </a:extLst>
          </p:cNvPr>
          <p:cNvSpPr txBox="1"/>
          <p:nvPr/>
        </p:nvSpPr>
        <p:spPr>
          <a:xfrm>
            <a:off x="1629705" y="292814"/>
            <a:ext cx="268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Hình</a:t>
            </a:r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ảnh</a:t>
            </a:r>
            <a:endParaRPr lang="vi-VN" sz="4400" dirty="0">
              <a:solidFill>
                <a:schemeClr val="bg1"/>
              </a:solidFill>
              <a:latin typeface="Lobster" panose="00000500000000000000" pitchFamily="2" charset="0"/>
              <a:cs typeface="LilyUPC" panose="020B0604020202020204" pitchFamily="34" charset="-34"/>
            </a:endParaRPr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1FD574D1-FDA5-4471-9907-19B7A2F1C2B8}"/>
              </a:ext>
            </a:extLst>
          </p:cNvPr>
          <p:cNvSpPr/>
          <p:nvPr/>
        </p:nvSpPr>
        <p:spPr>
          <a:xfrm>
            <a:off x="6116506" y="-6900266"/>
            <a:ext cx="6089904" cy="685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94DCD-971E-957E-58CB-5A6232BD5546}"/>
              </a:ext>
            </a:extLst>
          </p:cNvPr>
          <p:cNvSpPr txBox="1"/>
          <p:nvPr/>
        </p:nvSpPr>
        <p:spPr>
          <a:xfrm>
            <a:off x="5119458" y="5707415"/>
            <a:ext cx="1940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Login</a:t>
            </a:r>
            <a:endParaRPr lang="vi-VN" sz="4400" dirty="0">
              <a:solidFill>
                <a:schemeClr val="bg1"/>
              </a:solidFill>
              <a:latin typeface="Lobster" panose="00000500000000000000" pitchFamily="2" charset="0"/>
              <a:cs typeface="LilyUPC" panose="020B0604020202020204" pitchFamily="34" charset="-3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50CA0F-4269-1321-CA76-4EFF85158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47" y="1049541"/>
            <a:ext cx="8303212" cy="41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3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4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9" dur="500"/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1" grpId="0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9" dur="500"/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1" grpId="0" build="allAtOnce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E2B947D-A12B-413B-A79D-20DB54022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-37962" y="1281"/>
            <a:ext cx="12244372" cy="6886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13ED8F-5B24-49CB-8DED-CA830B7C665A}"/>
              </a:ext>
            </a:extLst>
          </p:cNvPr>
          <p:cNvSpPr/>
          <p:nvPr/>
        </p:nvSpPr>
        <p:spPr>
          <a:xfrm>
            <a:off x="-90354" y="-1281"/>
            <a:ext cx="12296764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33D31-7C91-4E91-9158-2F73A4A2A68A}"/>
              </a:ext>
            </a:extLst>
          </p:cNvPr>
          <p:cNvSpPr/>
          <p:nvPr/>
        </p:nvSpPr>
        <p:spPr>
          <a:xfrm>
            <a:off x="-90354" y="5650135"/>
            <a:ext cx="12223866" cy="1282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1FD574D1-FDA5-4471-9907-19B7A2F1C2B8}"/>
              </a:ext>
            </a:extLst>
          </p:cNvPr>
          <p:cNvSpPr/>
          <p:nvPr/>
        </p:nvSpPr>
        <p:spPr>
          <a:xfrm>
            <a:off x="6116506" y="-6900266"/>
            <a:ext cx="6089904" cy="685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E81282-0DD8-49FC-A72D-FBF748F384D9}"/>
              </a:ext>
            </a:extLst>
          </p:cNvPr>
          <p:cNvSpPr/>
          <p:nvPr/>
        </p:nvSpPr>
        <p:spPr>
          <a:xfrm>
            <a:off x="317618" y="112861"/>
            <a:ext cx="1259931" cy="12003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>
                <a:solidFill>
                  <a:schemeClr val="tx1"/>
                </a:solidFill>
                <a:latin typeface="Lobster" panose="00000500000000000000" pitchFamily="2" charset="0"/>
                <a:cs typeface="LilyUPC" panose="020B0502040204020203" pitchFamily="34" charset="-34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B19E3-A5F8-41DA-92C3-D4C75BB48E4E}"/>
              </a:ext>
            </a:extLst>
          </p:cNvPr>
          <p:cNvSpPr txBox="1"/>
          <p:nvPr/>
        </p:nvSpPr>
        <p:spPr>
          <a:xfrm>
            <a:off x="1629705" y="292814"/>
            <a:ext cx="268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Hình</a:t>
            </a:r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ảnh</a:t>
            </a:r>
            <a:endParaRPr lang="vi-VN" sz="4400" dirty="0">
              <a:solidFill>
                <a:schemeClr val="bg1"/>
              </a:solidFill>
              <a:latin typeface="Lobster" panose="00000500000000000000" pitchFamily="2" charset="0"/>
              <a:cs typeface="LilyUPC" panose="020B0604020202020204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4D09A-A6B4-12FF-7AFC-CA224EF566E1}"/>
              </a:ext>
            </a:extLst>
          </p:cNvPr>
          <p:cNvSpPr txBox="1"/>
          <p:nvPr/>
        </p:nvSpPr>
        <p:spPr>
          <a:xfrm>
            <a:off x="3648269" y="5815919"/>
            <a:ext cx="5225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HomePage</a:t>
            </a:r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 Customer</a:t>
            </a:r>
            <a:endParaRPr lang="vi-VN" sz="4400" dirty="0">
              <a:solidFill>
                <a:schemeClr val="bg1"/>
              </a:solidFill>
              <a:latin typeface="Lobster" panose="00000500000000000000" pitchFamily="2" charset="0"/>
              <a:cs typeface="LilyUPC" panose="020B06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A710B-A128-657C-F027-5CFE93057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05" y="918748"/>
            <a:ext cx="9019592" cy="46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E2B947D-A12B-413B-A79D-20DB54022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-37962" y="1281"/>
            <a:ext cx="12244372" cy="6886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13ED8F-5B24-49CB-8DED-CA830B7C665A}"/>
              </a:ext>
            </a:extLst>
          </p:cNvPr>
          <p:cNvSpPr/>
          <p:nvPr/>
        </p:nvSpPr>
        <p:spPr>
          <a:xfrm>
            <a:off x="-90354" y="-1281"/>
            <a:ext cx="12296764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33D31-7C91-4E91-9158-2F73A4A2A68A}"/>
              </a:ext>
            </a:extLst>
          </p:cNvPr>
          <p:cNvSpPr/>
          <p:nvPr/>
        </p:nvSpPr>
        <p:spPr>
          <a:xfrm>
            <a:off x="-90354" y="5650135"/>
            <a:ext cx="12223866" cy="1282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1FD574D1-FDA5-4471-9907-19B7A2F1C2B8}"/>
              </a:ext>
            </a:extLst>
          </p:cNvPr>
          <p:cNvSpPr/>
          <p:nvPr/>
        </p:nvSpPr>
        <p:spPr>
          <a:xfrm>
            <a:off x="6116506" y="-6900266"/>
            <a:ext cx="6089904" cy="685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E81282-0DD8-49FC-A72D-FBF748F384D9}"/>
              </a:ext>
            </a:extLst>
          </p:cNvPr>
          <p:cNvSpPr/>
          <p:nvPr/>
        </p:nvSpPr>
        <p:spPr>
          <a:xfrm>
            <a:off x="317618" y="112861"/>
            <a:ext cx="1259931" cy="12003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>
                <a:solidFill>
                  <a:schemeClr val="tx1"/>
                </a:solidFill>
                <a:latin typeface="Lobster" panose="00000500000000000000" pitchFamily="2" charset="0"/>
                <a:cs typeface="LilyUPC" panose="020B0502040204020203" pitchFamily="34" charset="-34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B19E3-A5F8-41DA-92C3-D4C75BB48E4E}"/>
              </a:ext>
            </a:extLst>
          </p:cNvPr>
          <p:cNvSpPr txBox="1"/>
          <p:nvPr/>
        </p:nvSpPr>
        <p:spPr>
          <a:xfrm>
            <a:off x="1629705" y="292814"/>
            <a:ext cx="268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Hình</a:t>
            </a:r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ảnh</a:t>
            </a:r>
            <a:endParaRPr lang="vi-VN" sz="4400" dirty="0">
              <a:solidFill>
                <a:schemeClr val="bg1"/>
              </a:solidFill>
              <a:latin typeface="Lobster" panose="00000500000000000000" pitchFamily="2" charset="0"/>
              <a:cs typeface="LilyUPC" panose="020B0604020202020204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4D09A-A6B4-12FF-7AFC-CA224EF566E1}"/>
              </a:ext>
            </a:extLst>
          </p:cNvPr>
          <p:cNvSpPr txBox="1"/>
          <p:nvPr/>
        </p:nvSpPr>
        <p:spPr>
          <a:xfrm>
            <a:off x="3385675" y="5861883"/>
            <a:ext cx="5271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HomePage</a:t>
            </a:r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 Admin</a:t>
            </a:r>
            <a:endParaRPr lang="vi-VN" sz="4400" dirty="0">
              <a:solidFill>
                <a:schemeClr val="bg1"/>
              </a:solidFill>
              <a:latin typeface="Lobster" panose="00000500000000000000" pitchFamily="2" charset="0"/>
              <a:cs typeface="LilyUPC" panose="020B06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F1A53-FEEE-F586-D1B2-9D1191F79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18" y="1185586"/>
            <a:ext cx="8571722" cy="441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E2B947D-A12B-413B-A79D-20DB54022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-37962" y="1281"/>
            <a:ext cx="12244372" cy="6886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13ED8F-5B24-49CB-8DED-CA830B7C665A}"/>
              </a:ext>
            </a:extLst>
          </p:cNvPr>
          <p:cNvSpPr/>
          <p:nvPr/>
        </p:nvSpPr>
        <p:spPr>
          <a:xfrm>
            <a:off x="-90354" y="-1281"/>
            <a:ext cx="12296764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33D31-7C91-4E91-9158-2F73A4A2A68A}"/>
              </a:ext>
            </a:extLst>
          </p:cNvPr>
          <p:cNvSpPr/>
          <p:nvPr/>
        </p:nvSpPr>
        <p:spPr>
          <a:xfrm>
            <a:off x="-90354" y="5650135"/>
            <a:ext cx="12223866" cy="1282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1FD574D1-FDA5-4471-9907-19B7A2F1C2B8}"/>
              </a:ext>
            </a:extLst>
          </p:cNvPr>
          <p:cNvSpPr/>
          <p:nvPr/>
        </p:nvSpPr>
        <p:spPr>
          <a:xfrm>
            <a:off x="6116506" y="-6900266"/>
            <a:ext cx="6089904" cy="685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E81282-0DD8-49FC-A72D-FBF748F384D9}"/>
              </a:ext>
            </a:extLst>
          </p:cNvPr>
          <p:cNvSpPr/>
          <p:nvPr/>
        </p:nvSpPr>
        <p:spPr>
          <a:xfrm>
            <a:off x="317618" y="112861"/>
            <a:ext cx="1259931" cy="12003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>
                <a:solidFill>
                  <a:schemeClr val="tx1"/>
                </a:solidFill>
                <a:latin typeface="Lobster" panose="00000500000000000000" pitchFamily="2" charset="0"/>
                <a:cs typeface="LilyUPC" panose="020B0502040204020203" pitchFamily="34" charset="-34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B19E3-A5F8-41DA-92C3-D4C75BB48E4E}"/>
              </a:ext>
            </a:extLst>
          </p:cNvPr>
          <p:cNvSpPr txBox="1"/>
          <p:nvPr/>
        </p:nvSpPr>
        <p:spPr>
          <a:xfrm>
            <a:off x="1629705" y="292814"/>
            <a:ext cx="268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Hình</a:t>
            </a:r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ảnh</a:t>
            </a:r>
            <a:endParaRPr lang="vi-VN" sz="4400" dirty="0">
              <a:solidFill>
                <a:schemeClr val="bg1"/>
              </a:solidFill>
              <a:latin typeface="Lobster" panose="00000500000000000000" pitchFamily="2" charset="0"/>
              <a:cs typeface="LilyUPC" panose="020B0604020202020204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4D09A-A6B4-12FF-7AFC-CA224EF566E1}"/>
              </a:ext>
            </a:extLst>
          </p:cNvPr>
          <p:cNvSpPr txBox="1"/>
          <p:nvPr/>
        </p:nvSpPr>
        <p:spPr>
          <a:xfrm>
            <a:off x="4064690" y="5870013"/>
            <a:ext cx="3986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Product Menu</a:t>
            </a:r>
            <a:endParaRPr lang="vi-VN" sz="4400" dirty="0">
              <a:solidFill>
                <a:schemeClr val="bg1"/>
              </a:solidFill>
              <a:latin typeface="Lobster" panose="00000500000000000000" pitchFamily="2" charset="0"/>
              <a:cs typeface="LilyUPC" panose="020B06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D4D9F-37B8-00D4-39D9-9DCAC0BCB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3" y="1078236"/>
            <a:ext cx="8739673" cy="44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7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EB14EA-2A03-4D9B-909A-46F1DC741304}"/>
              </a:ext>
            </a:extLst>
          </p:cNvPr>
          <p:cNvSpPr/>
          <p:nvPr/>
        </p:nvSpPr>
        <p:spPr>
          <a:xfrm>
            <a:off x="20226" y="1"/>
            <a:ext cx="12171774" cy="6866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7508-4D02-4C8F-899A-B139924FBF4D}"/>
              </a:ext>
            </a:extLst>
          </p:cNvPr>
          <p:cNvSpPr txBox="1"/>
          <p:nvPr/>
        </p:nvSpPr>
        <p:spPr>
          <a:xfrm>
            <a:off x="1901686" y="2828835"/>
            <a:ext cx="8388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latin typeface="Lobster" panose="00000500000000000000" pitchFamily="2" charset="0"/>
              </a:rPr>
              <a:t>Thanks For Listening!</a:t>
            </a:r>
            <a:endParaRPr lang="vi-VN" sz="7200">
              <a:latin typeface="Lobster" panose="00000500000000000000" pitchFamily="2" charset="0"/>
            </a:endParaRPr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19CC995-36CF-49DA-9942-186CA00DA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418" b="46866" l="43159" r="55467">
                        <a14:foregroundMark x1="49137" y1="19776" x2="52302" y2="25448"/>
                        <a14:foregroundMark x1="52046" y1="21045" x2="52781" y2="29701"/>
                        <a14:foregroundMark x1="48497" y1="27090" x2="49648" y2="31866"/>
                        <a14:foregroundMark x1="48242" y1="22388" x2="49520" y2="28358"/>
                        <a14:foregroundMark x1="47922" y1="19776" x2="50256" y2="20299"/>
                        <a14:foregroundMark x1="49616" y1="17015" x2="49616" y2="17015"/>
                        <a14:foregroundMark x1="50384" y1="16642" x2="50384" y2="16642"/>
                        <a14:foregroundMark x1="49904" y1="16418" x2="49904" y2="16418"/>
                        <a14:foregroundMark x1="43414" y1="30522" x2="43414" y2="30522"/>
                        <a14:foregroundMark x1="54827" y1="27761" x2="55019" y2="31791"/>
                        <a14:foregroundMark x1="50799" y1="45299" x2="50799" y2="45299"/>
                        <a14:foregroundMark x1="48849" y1="46940" x2="48849" y2="46940"/>
                        <a14:foregroundMark x1="55467" y1="30149" x2="55467" y2="30149"/>
                        <a14:foregroundMark x1="43159" y1="32612" x2="43159" y2="32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84" t="15057" r="43510" b="51207"/>
          <a:stretch/>
        </p:blipFill>
        <p:spPr>
          <a:xfrm>
            <a:off x="5132152" y="867730"/>
            <a:ext cx="1927696" cy="19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119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712BE13B-FFA3-4A99-82F1-7E325C23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0225" r="13500" b="17460"/>
          <a:stretch/>
        </p:blipFill>
        <p:spPr>
          <a:xfrm>
            <a:off x="-29940" y="0"/>
            <a:ext cx="12251880" cy="685800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22EA89E-9BB8-4256-BF72-1B485EB9B5D4}"/>
              </a:ext>
            </a:extLst>
          </p:cNvPr>
          <p:cNvSpPr/>
          <p:nvPr/>
        </p:nvSpPr>
        <p:spPr>
          <a:xfrm>
            <a:off x="-29940" y="6409509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A4859-AFC6-4FED-A422-2D734152D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5" t="95563" r="79598" b="298"/>
          <a:stretch/>
        </p:blipFill>
        <p:spPr>
          <a:xfrm>
            <a:off x="467043" y="6409509"/>
            <a:ext cx="3321002" cy="448491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2117BFE3-E197-45DB-999E-3B345548C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62802" y="6497763"/>
            <a:ext cx="311499" cy="271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D98420-099E-4E6A-BC13-C57231BE7C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357" t="96243" r="71903" b="975"/>
          <a:stretch/>
        </p:blipFill>
        <p:spPr>
          <a:xfrm>
            <a:off x="3880787" y="6451986"/>
            <a:ext cx="404241" cy="3635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698902-8BED-4E5C-B3C3-89EAAB63A7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761" t="95350" r="369"/>
          <a:stretch/>
        </p:blipFill>
        <p:spPr>
          <a:xfrm>
            <a:off x="8066618" y="6451986"/>
            <a:ext cx="4170880" cy="406014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8D12CBD2-814A-4484-8C35-573549BD79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89844" l="4102" r="95508">
                        <a14:foregroundMark x1="44141" y1="42578" x2="55859" y2="56641"/>
                        <a14:foregroundMark x1="60938" y1="37891" x2="50195" y2="58398"/>
                        <a14:foregroundMark x1="50195" y1="58398" x2="50195" y2="58398"/>
                        <a14:foregroundMark x1="43164" y1="53906" x2="40430" y2="54297"/>
                        <a14:foregroundMark x1="43945" y1="42969" x2="46875" y2="58984"/>
                        <a14:foregroundMark x1="8008" y1="45508" x2="8008" y2="45508"/>
                        <a14:foregroundMark x1="4688" y1="47461" x2="4688" y2="47461"/>
                        <a14:foregroundMark x1="4688" y1="41211" x2="4688" y2="41211"/>
                        <a14:foregroundMark x1="4102" y1="57617" x2="4102" y2="57617"/>
                        <a14:foregroundMark x1="92188" y1="52344" x2="92188" y2="52344"/>
                        <a14:foregroundMark x1="95313" y1="49414" x2="95313" y2="49414"/>
                        <a14:foregroundMark x1="95508" y1="43750" x2="95508" y2="43750"/>
                        <a14:foregroundMark x1="95313" y1="57227" x2="95313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44" b="15514"/>
          <a:stretch/>
        </p:blipFill>
        <p:spPr>
          <a:xfrm>
            <a:off x="145754" y="3274085"/>
            <a:ext cx="1231985" cy="89616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9E2D0C1-1052-4A49-9162-B956C35EE6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28" y="344091"/>
            <a:ext cx="891347" cy="89134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6700C98-4A34-4DF0-B368-855DEC12B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889" b="95111" l="4889" r="94667">
                        <a14:foregroundMark x1="31556" y1="49333" x2="40889" y2="68000"/>
                        <a14:foregroundMark x1="21778" y1="24889" x2="27111" y2="51556"/>
                        <a14:foregroundMark x1="21778" y1="31556" x2="33333" y2="37333"/>
                        <a14:foregroundMark x1="49333" y1="23556" x2="63111" y2="31556"/>
                        <a14:foregroundMark x1="44889" y1="18667" x2="61778" y2="33333"/>
                        <a14:foregroundMark x1="73333" y1="20000" x2="76000" y2="44444"/>
                        <a14:foregroundMark x1="84000" y1="46667" x2="84000" y2="51556"/>
                        <a14:foregroundMark x1="8889" y1="32444" x2="7556" y2="44444"/>
                        <a14:foregroundMark x1="24444" y1="27111" x2="53333" y2="23556"/>
                        <a14:foregroundMark x1="36000" y1="16889" x2="60444" y2="16889"/>
                        <a14:foregroundMark x1="40444" y1="4889" x2="42667" y2="4889"/>
                        <a14:foregroundMark x1="89333" y1="26667" x2="89333" y2="26667"/>
                        <a14:foregroundMark x1="93778" y1="37333" x2="94222" y2="37778"/>
                        <a14:foregroundMark x1="94667" y1="52444" x2="94667" y2="55111"/>
                        <a14:foregroundMark x1="57333" y1="92889" x2="57333" y2="92889"/>
                        <a14:foregroundMark x1="4889" y1="56000" x2="4889" y2="56000"/>
                        <a14:foregroundMark x1="84444" y1="76889" x2="84444" y2="76889"/>
                        <a14:foregroundMark x1="84000" y1="80444" x2="84000" y2="80444"/>
                        <a14:foregroundMark x1="70667" y1="89778" x2="76000" y2="84444"/>
                        <a14:foregroundMark x1="51111" y1="95111" x2="51111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28" y="1758667"/>
            <a:ext cx="1068488" cy="1068488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04CBCB81-4F77-46EE-A507-6E6FD8B1A30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4750" y1="42143" x2="51167" y2="63571"/>
                        <a14:backgroundMark x1="74667" y1="26286" x2="72417" y2="80571"/>
                        <a14:backgroundMark x1="40417" y1="29571" x2="37500" y2="56714"/>
                        <a14:backgroundMark x1="45583" y1="25714" x2="67667" y2="32714"/>
                        <a14:backgroundMark x1="64750" y1="15571" x2="78250" y2="77714"/>
                        <a14:backgroundMark x1="67000" y1="47000" x2="62750" y2="84857"/>
                        <a14:backgroundMark x1="56083" y1="25143" x2="14417" y2="30143"/>
                        <a14:backgroundMark x1="35167" y1="26571" x2="37917" y2="57429"/>
                        <a14:backgroundMark x1="39000" y1="37571" x2="39833" y2="50857"/>
                        <a14:backgroundMark x1="40917" y1="43714" x2="42833" y2="55143"/>
                        <a14:backgroundMark x1="46750" y1="56857" x2="46750" y2="56857"/>
                        <a14:backgroundMark x1="35833" y1="47143" x2="35417" y2="48857"/>
                        <a14:backgroundMark x1="35500" y1="48857" x2="35667" y2="64143"/>
                        <a14:backgroundMark x1="35750" y1="56143" x2="36583" y2="76143"/>
                        <a14:backgroundMark x1="37333" y1="69714" x2="47583" y2="74857"/>
                        <a14:backgroundMark x1="78250" y1="37143" x2="84583" y2="75143"/>
                        <a14:backgroundMark x1="59417" y1="69000" x2="59083" y2="76000"/>
                        <a14:backgroundMark x1="53583" y1="64286" x2="53583" y2="64286"/>
                        <a14:backgroundMark x1="45333" y1="78143" x2="61667" y2="74429"/>
                        <a14:backgroundMark x1="56833" y1="65571" x2="56833" y2="65571"/>
                        <a14:backgroundMark x1="57583" y1="59000" x2="57583" y2="59000"/>
                        <a14:backgroundMark x1="58917" y1="60143" x2="58917" y2="60143"/>
                        <a14:backgroundMark x1="58250" y1="59571" x2="58250" y2="5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27724" r="35697" b="25093"/>
          <a:stretch/>
        </p:blipFill>
        <p:spPr>
          <a:xfrm>
            <a:off x="262254" y="303166"/>
            <a:ext cx="998987" cy="998987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DD466B2-4DD6-447E-A12F-AE33AD5B6A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4" y="1793250"/>
            <a:ext cx="998987" cy="9989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39769C-0C73-48C4-A8AE-DEB7C99D61B5}"/>
              </a:ext>
            </a:extLst>
          </p:cNvPr>
          <p:cNvSpPr txBox="1"/>
          <p:nvPr/>
        </p:nvSpPr>
        <p:spPr>
          <a:xfrm>
            <a:off x="195436" y="1304995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PC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74BEA-5094-4BE3-BE12-30BD99836D40}"/>
              </a:ext>
            </a:extLst>
          </p:cNvPr>
          <p:cNvSpPr txBox="1"/>
          <p:nvPr/>
        </p:nvSpPr>
        <p:spPr>
          <a:xfrm>
            <a:off x="1600307" y="1285734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404AE0-6385-485A-8BAA-527540A1DAA2}"/>
              </a:ext>
            </a:extLst>
          </p:cNvPr>
          <p:cNvSpPr txBox="1"/>
          <p:nvPr/>
        </p:nvSpPr>
        <p:spPr>
          <a:xfrm>
            <a:off x="201283" y="2835423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Chorme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E31F42-E359-46C5-AF3B-5AE5FFEC06ED}"/>
              </a:ext>
            </a:extLst>
          </p:cNvPr>
          <p:cNvSpPr txBox="1"/>
          <p:nvPr/>
        </p:nvSpPr>
        <p:spPr>
          <a:xfrm>
            <a:off x="1725728" y="2882137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iTunes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B2FAA-0A9F-4609-9BA8-80A6196F4906}"/>
              </a:ext>
            </a:extLst>
          </p:cNvPr>
          <p:cNvSpPr txBox="1"/>
          <p:nvPr/>
        </p:nvSpPr>
        <p:spPr>
          <a:xfrm>
            <a:off x="190652" y="4181185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 descr="Shape, arrow&#10;&#10;Description automatically generated">
            <a:extLst>
              <a:ext uri="{FF2B5EF4-FFF2-40B4-BE49-F238E27FC236}">
                <a16:creationId xmlns:a16="http://schemas.microsoft.com/office/drawing/2014/main" id="{8A4B3052-F31B-4535-80F2-F5DBE7A039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979" b="97347" l="4598" r="95115">
                        <a14:foregroundMark x1="5172" y1="4244" x2="12069" y2="12732"/>
                        <a14:foregroundMark x1="87356" y1="85676" x2="90230" y2="91247"/>
                        <a14:foregroundMark x1="94828" y1="86472" x2="95402" y2="87533"/>
                        <a14:foregroundMark x1="85057" y1="97347" x2="85057" y2="97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4874">
            <a:off x="11607438" y="7081896"/>
            <a:ext cx="630060" cy="68256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A988930-64BD-40DF-AD7C-EA10BA04408B}"/>
              </a:ext>
            </a:extLst>
          </p:cNvPr>
          <p:cNvGrpSpPr/>
          <p:nvPr/>
        </p:nvGrpSpPr>
        <p:grpSpPr>
          <a:xfrm>
            <a:off x="3339892" y="1242813"/>
            <a:ext cx="6642486" cy="4062543"/>
            <a:chOff x="3339892" y="1242813"/>
            <a:chExt cx="6642486" cy="406254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4E24C78-A091-4FFD-BBA5-9F343C401CD6}"/>
                </a:ext>
              </a:extLst>
            </p:cNvPr>
            <p:cNvGrpSpPr/>
            <p:nvPr/>
          </p:nvGrpSpPr>
          <p:grpSpPr>
            <a:xfrm>
              <a:off x="3339892" y="1242813"/>
              <a:ext cx="6642486" cy="4062543"/>
              <a:chOff x="3339892" y="1242813"/>
              <a:chExt cx="6642486" cy="406254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0319A5B-9E82-44AF-94F9-EADC728CDF04}"/>
                  </a:ext>
                </a:extLst>
              </p:cNvPr>
              <p:cNvGrpSpPr/>
              <p:nvPr/>
            </p:nvGrpSpPr>
            <p:grpSpPr>
              <a:xfrm>
                <a:off x="3339892" y="1242813"/>
                <a:ext cx="6642486" cy="4062543"/>
                <a:chOff x="3339892" y="1272161"/>
                <a:chExt cx="6642486" cy="406254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F7F3896-2E8F-4C4F-B728-A5889B40DC14}"/>
                    </a:ext>
                  </a:extLst>
                </p:cNvPr>
                <p:cNvGrpSpPr/>
                <p:nvPr/>
              </p:nvGrpSpPr>
              <p:grpSpPr>
                <a:xfrm>
                  <a:off x="3339892" y="1272161"/>
                  <a:ext cx="6642486" cy="4062543"/>
                  <a:chOff x="3219971" y="1267102"/>
                  <a:chExt cx="6642486" cy="4062543"/>
                </a:xfrm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41B2BE17-B398-42E4-9E12-6216730AD8BA}"/>
                      </a:ext>
                    </a:extLst>
                  </p:cNvPr>
                  <p:cNvSpPr/>
                  <p:nvPr/>
                </p:nvSpPr>
                <p:spPr>
                  <a:xfrm>
                    <a:off x="3219971" y="1309582"/>
                    <a:ext cx="6642486" cy="4020063"/>
                  </a:xfrm>
                  <a:prstGeom prst="roundRect">
                    <a:avLst>
                      <a:gd name="adj" fmla="val 372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41" name="Rectangle: Top Corners Rounded 40">
                    <a:extLst>
                      <a:ext uri="{FF2B5EF4-FFF2-40B4-BE49-F238E27FC236}">
                        <a16:creationId xmlns:a16="http://schemas.microsoft.com/office/drawing/2014/main" id="{F99D897E-B703-4B10-AF1B-FE1D50A8405B}"/>
                      </a:ext>
                    </a:extLst>
                  </p:cNvPr>
                  <p:cNvSpPr/>
                  <p:nvPr/>
                </p:nvSpPr>
                <p:spPr>
                  <a:xfrm>
                    <a:off x="3219971" y="1267102"/>
                    <a:ext cx="6642486" cy="392252"/>
                  </a:xfrm>
                  <a:prstGeom prst="round2SameRect">
                    <a:avLst>
                      <a:gd name="adj1" fmla="val 45583"/>
                      <a:gd name="adj2" fmla="val 0"/>
                    </a:avLst>
                  </a:prstGeom>
                  <a:solidFill>
                    <a:srgbClr val="2021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4D0E6FA5-33F2-4794-8D40-DD51B16AC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9"/>
                  <a:srcRect l="91286" b="96029"/>
                  <a:stretch/>
                </p:blipFill>
                <p:spPr>
                  <a:xfrm>
                    <a:off x="8547923" y="1330063"/>
                    <a:ext cx="1314534" cy="30283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 descr="Icon&#10;&#10;Description automatically generated">
                    <a:extLst>
                      <a:ext uri="{FF2B5EF4-FFF2-40B4-BE49-F238E27FC236}">
                        <a16:creationId xmlns:a16="http://schemas.microsoft.com/office/drawing/2014/main" id="{C78F5200-7B27-40E0-B5D5-A3D226C1D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961" b="89844" l="4102" r="95508">
                                <a14:foregroundMark x1="44141" y1="42578" x2="55859" y2="56641"/>
                                <a14:foregroundMark x1="60938" y1="37891" x2="50195" y2="58398"/>
                                <a14:foregroundMark x1="50195" y1="58398" x2="50195" y2="58398"/>
                                <a14:foregroundMark x1="43164" y1="53906" x2="40430" y2="54297"/>
                                <a14:foregroundMark x1="43945" y1="42969" x2="46875" y2="58984"/>
                                <a14:foregroundMark x1="8008" y1="45508" x2="8008" y2="45508"/>
                                <a14:foregroundMark x1="4688" y1="47461" x2="4688" y2="47461"/>
                                <a14:foregroundMark x1="4688" y1="41211" x2="4688" y2="41211"/>
                                <a14:foregroundMark x1="4102" y1="57617" x2="4102" y2="57617"/>
                                <a14:foregroundMark x1="92188" y1="52344" x2="92188" y2="52344"/>
                                <a14:foregroundMark x1="95313" y1="49414" x2="95313" y2="49414"/>
                                <a14:foregroundMark x1="95508" y1="43750" x2="95508" y2="43750"/>
                                <a14:foregroundMark x1="95313" y1="57227" x2="95313" y2="5722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744" b="15514"/>
                  <a:stretch/>
                </p:blipFill>
                <p:spPr>
                  <a:xfrm>
                    <a:off x="3440233" y="1331426"/>
                    <a:ext cx="347812" cy="253004"/>
                  </a:xfrm>
                  <a:prstGeom prst="rect">
                    <a:avLst/>
                  </a:prstGeom>
                </p:spPr>
              </p:pic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C1F5340-3A8C-48EF-AB5B-3FF5D8FE62F1}"/>
                      </a:ext>
                    </a:extLst>
                  </p:cNvPr>
                  <p:cNvSpPr txBox="1"/>
                  <p:nvPr/>
                </p:nvSpPr>
                <p:spPr>
                  <a:xfrm>
                    <a:off x="3695766" y="1318506"/>
                    <a:ext cx="7742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Youtube</a:t>
                    </a:r>
                    <a:endParaRPr lang="vi-VN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pic>
              <p:nvPicPr>
                <p:cNvPr id="48" name="Picture 47" descr="A picture containing text, clipart&#10;&#10;Description automatically generated">
                  <a:extLst>
                    <a:ext uri="{FF2B5EF4-FFF2-40B4-BE49-F238E27FC236}">
                      <a16:creationId xmlns:a16="http://schemas.microsoft.com/office/drawing/2014/main" id="{98B41E69-6694-407A-9A35-68D3C845BE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7135" y="1849466"/>
                  <a:ext cx="3048000" cy="1066800"/>
                </a:xfrm>
                <a:prstGeom prst="rect">
                  <a:avLst/>
                </a:prstGeom>
              </p:spPr>
            </p:pic>
          </p:grp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9240923-7B17-404A-8BBD-1EC0D6FBAF76}"/>
                  </a:ext>
                </a:extLst>
              </p:cNvPr>
              <p:cNvSpPr/>
              <p:nvPr/>
            </p:nvSpPr>
            <p:spPr>
              <a:xfrm>
                <a:off x="4129134" y="3220234"/>
                <a:ext cx="5091298" cy="484873"/>
              </a:xfrm>
              <a:prstGeom prst="roundRect">
                <a:avLst>
                  <a:gd name="adj" fmla="val 836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vi-VN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A0E7254-7FEA-4846-81E3-F7B542AE1FC7}"/>
                  </a:ext>
                </a:extLst>
              </p:cNvPr>
              <p:cNvSpPr/>
              <p:nvPr/>
            </p:nvSpPr>
            <p:spPr>
              <a:xfrm>
                <a:off x="4129134" y="3991352"/>
                <a:ext cx="5091298" cy="484872"/>
              </a:xfrm>
              <a:prstGeom prst="roundRect">
                <a:avLst>
                  <a:gd name="adj" fmla="val 836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vi-VN"/>
              </a:p>
            </p:txBody>
          </p:sp>
        </p:grp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A7ECAFF6-524B-4E68-958F-D3E7AF142A76}"/>
                </a:ext>
              </a:extLst>
            </p:cNvPr>
            <p:cNvSpPr/>
            <p:nvPr/>
          </p:nvSpPr>
          <p:spPr>
            <a:xfrm>
              <a:off x="5866630" y="4591700"/>
              <a:ext cx="1616305" cy="477578"/>
            </a:xfrm>
            <a:prstGeom prst="flowChartAlternateProcess">
              <a:avLst/>
            </a:prstGeom>
            <a:solidFill>
              <a:srgbClr val="1A7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LOGIN</a:t>
              </a:r>
              <a:endParaRPr lang="vi-VN" b="1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F9720B9-7BD5-44C1-96F0-FE81709BCD68}"/>
              </a:ext>
            </a:extLst>
          </p:cNvPr>
          <p:cNvSpPr txBox="1"/>
          <p:nvPr/>
        </p:nvSpPr>
        <p:spPr>
          <a:xfrm>
            <a:off x="4202827" y="3274085"/>
            <a:ext cx="328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NHÓM 5 – C2208G2</a:t>
            </a:r>
            <a:endParaRPr lang="vi-VN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CFE60D-CE09-476E-9DBE-017E0BF365C8}"/>
              </a:ext>
            </a:extLst>
          </p:cNvPr>
          <p:cNvSpPr txBox="1"/>
          <p:nvPr/>
        </p:nvSpPr>
        <p:spPr>
          <a:xfrm>
            <a:off x="4202827" y="4040265"/>
            <a:ext cx="229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>
                <a:solidFill>
                  <a:srgbClr val="001A33"/>
                </a:solidFill>
                <a:effectLst/>
                <a:latin typeface="Segoe UI" panose="020B0502040204020203" pitchFamily="34" charset="0"/>
              </a:rPr>
              <a:t>••••••••••••••••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12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86093 -0.472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47" y="-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accel="16000" decel="8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6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712BE13B-FFA3-4A99-82F1-7E325C23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0225" r="13500" b="17460"/>
          <a:stretch/>
        </p:blipFill>
        <p:spPr>
          <a:xfrm>
            <a:off x="-29940" y="0"/>
            <a:ext cx="12251880" cy="685800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22EA89E-9BB8-4256-BF72-1B485EB9B5D4}"/>
              </a:ext>
            </a:extLst>
          </p:cNvPr>
          <p:cNvSpPr/>
          <p:nvPr/>
        </p:nvSpPr>
        <p:spPr>
          <a:xfrm>
            <a:off x="-75438" y="8776410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A4859-AFC6-4FED-A422-2D734152D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5" t="95563" r="79598" b="298"/>
          <a:stretch/>
        </p:blipFill>
        <p:spPr>
          <a:xfrm>
            <a:off x="421545" y="8776410"/>
            <a:ext cx="3321002" cy="448491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2117BFE3-E197-45DB-999E-3B345548C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17304" y="8864664"/>
            <a:ext cx="311499" cy="271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D98420-099E-4E6A-BC13-C57231BE7C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357" t="96243" r="71903" b="975"/>
          <a:stretch/>
        </p:blipFill>
        <p:spPr>
          <a:xfrm>
            <a:off x="3835289" y="8818887"/>
            <a:ext cx="404241" cy="3635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698902-8BED-4E5C-B3C3-89EAAB63A7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761" t="95350" r="369"/>
          <a:stretch/>
        </p:blipFill>
        <p:spPr>
          <a:xfrm>
            <a:off x="8021120" y="8818887"/>
            <a:ext cx="4170880" cy="406014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8D12CBD2-814A-4484-8C35-573549BD79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89844" l="4102" r="95508">
                        <a14:foregroundMark x1="44141" y1="42578" x2="55859" y2="56641"/>
                        <a14:foregroundMark x1="60938" y1="37891" x2="50195" y2="58398"/>
                        <a14:foregroundMark x1="50195" y1="58398" x2="50195" y2="58398"/>
                        <a14:foregroundMark x1="43164" y1="53906" x2="40430" y2="54297"/>
                        <a14:foregroundMark x1="43945" y1="42969" x2="46875" y2="58984"/>
                        <a14:foregroundMark x1="8008" y1="45508" x2="8008" y2="45508"/>
                        <a14:foregroundMark x1="4688" y1="47461" x2="4688" y2="47461"/>
                        <a14:foregroundMark x1="4688" y1="41211" x2="4688" y2="41211"/>
                        <a14:foregroundMark x1="4102" y1="57617" x2="4102" y2="57617"/>
                        <a14:foregroundMark x1="92188" y1="52344" x2="92188" y2="52344"/>
                        <a14:foregroundMark x1="95313" y1="49414" x2="95313" y2="49414"/>
                        <a14:foregroundMark x1="95508" y1="43750" x2="95508" y2="43750"/>
                        <a14:foregroundMark x1="95313" y1="57227" x2="95313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44" b="15514"/>
          <a:stretch/>
        </p:blipFill>
        <p:spPr>
          <a:xfrm>
            <a:off x="145754" y="3274085"/>
            <a:ext cx="1231985" cy="89616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9E2D0C1-1052-4A49-9162-B956C35EE6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28" y="344091"/>
            <a:ext cx="891347" cy="89134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6700C98-4A34-4DF0-B368-855DEC12B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889" b="95111" l="4889" r="94667">
                        <a14:foregroundMark x1="31556" y1="49333" x2="40889" y2="68000"/>
                        <a14:foregroundMark x1="21778" y1="24889" x2="27111" y2="51556"/>
                        <a14:foregroundMark x1="21778" y1="31556" x2="33333" y2="37333"/>
                        <a14:foregroundMark x1="49333" y1="23556" x2="63111" y2="31556"/>
                        <a14:foregroundMark x1="44889" y1="18667" x2="61778" y2="33333"/>
                        <a14:foregroundMark x1="73333" y1="20000" x2="76000" y2="44444"/>
                        <a14:foregroundMark x1="84000" y1="46667" x2="84000" y2="51556"/>
                        <a14:foregroundMark x1="8889" y1="32444" x2="7556" y2="44444"/>
                        <a14:foregroundMark x1="24444" y1="27111" x2="53333" y2="23556"/>
                        <a14:foregroundMark x1="36000" y1="16889" x2="60444" y2="16889"/>
                        <a14:foregroundMark x1="40444" y1="4889" x2="42667" y2="4889"/>
                        <a14:foregroundMark x1="89333" y1="26667" x2="89333" y2="26667"/>
                        <a14:foregroundMark x1="93778" y1="37333" x2="94222" y2="37778"/>
                        <a14:foregroundMark x1="94667" y1="52444" x2="94667" y2="55111"/>
                        <a14:foregroundMark x1="57333" y1="92889" x2="57333" y2="92889"/>
                        <a14:foregroundMark x1="4889" y1="56000" x2="4889" y2="56000"/>
                        <a14:foregroundMark x1="84444" y1="76889" x2="84444" y2="76889"/>
                        <a14:foregroundMark x1="84000" y1="80444" x2="84000" y2="80444"/>
                        <a14:foregroundMark x1="70667" y1="89778" x2="76000" y2="84444"/>
                        <a14:foregroundMark x1="51111" y1="95111" x2="51111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28" y="1758667"/>
            <a:ext cx="1068488" cy="1068488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04CBCB81-4F77-46EE-A507-6E6FD8B1A30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4750" y1="42143" x2="51167" y2="63571"/>
                        <a14:backgroundMark x1="74667" y1="26286" x2="72417" y2="80571"/>
                        <a14:backgroundMark x1="40417" y1="29571" x2="37500" y2="56714"/>
                        <a14:backgroundMark x1="45583" y1="25714" x2="67667" y2="32714"/>
                        <a14:backgroundMark x1="64750" y1="15571" x2="78250" y2="77714"/>
                        <a14:backgroundMark x1="67000" y1="47000" x2="62750" y2="84857"/>
                        <a14:backgroundMark x1="56083" y1="25143" x2="14417" y2="30143"/>
                        <a14:backgroundMark x1="35167" y1="26571" x2="37917" y2="57429"/>
                        <a14:backgroundMark x1="39000" y1="37571" x2="39833" y2="50857"/>
                        <a14:backgroundMark x1="40917" y1="43714" x2="42833" y2="55143"/>
                        <a14:backgroundMark x1="46750" y1="56857" x2="46750" y2="56857"/>
                        <a14:backgroundMark x1="35833" y1="47143" x2="35417" y2="48857"/>
                        <a14:backgroundMark x1="35500" y1="48857" x2="35667" y2="64143"/>
                        <a14:backgroundMark x1="35750" y1="56143" x2="36583" y2="76143"/>
                        <a14:backgroundMark x1="37333" y1="69714" x2="47583" y2="74857"/>
                        <a14:backgroundMark x1="78250" y1="37143" x2="84583" y2="75143"/>
                        <a14:backgroundMark x1="59417" y1="69000" x2="59083" y2="76000"/>
                        <a14:backgroundMark x1="53583" y1="64286" x2="53583" y2="64286"/>
                        <a14:backgroundMark x1="45333" y1="78143" x2="61667" y2="74429"/>
                        <a14:backgroundMark x1="56833" y1="65571" x2="56833" y2="65571"/>
                        <a14:backgroundMark x1="57583" y1="59000" x2="57583" y2="59000"/>
                        <a14:backgroundMark x1="58917" y1="60143" x2="58917" y2="60143"/>
                        <a14:backgroundMark x1="58250" y1="59571" x2="58250" y2="5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27724" r="35697" b="25093"/>
          <a:stretch/>
        </p:blipFill>
        <p:spPr>
          <a:xfrm>
            <a:off x="262254" y="303166"/>
            <a:ext cx="998987" cy="998987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DD466B2-4DD6-447E-A12F-AE33AD5B6A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4" y="1793250"/>
            <a:ext cx="998987" cy="9989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39769C-0C73-48C4-A8AE-DEB7C99D61B5}"/>
              </a:ext>
            </a:extLst>
          </p:cNvPr>
          <p:cNvSpPr txBox="1"/>
          <p:nvPr/>
        </p:nvSpPr>
        <p:spPr>
          <a:xfrm>
            <a:off x="195436" y="1304995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PC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74BEA-5094-4BE3-BE12-30BD99836D40}"/>
              </a:ext>
            </a:extLst>
          </p:cNvPr>
          <p:cNvSpPr txBox="1"/>
          <p:nvPr/>
        </p:nvSpPr>
        <p:spPr>
          <a:xfrm>
            <a:off x="1600307" y="1285734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404AE0-6385-485A-8BAA-527540A1DAA2}"/>
              </a:ext>
            </a:extLst>
          </p:cNvPr>
          <p:cNvSpPr txBox="1"/>
          <p:nvPr/>
        </p:nvSpPr>
        <p:spPr>
          <a:xfrm>
            <a:off x="201283" y="2835423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Chorme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E31F42-E359-46C5-AF3B-5AE5FFEC06ED}"/>
              </a:ext>
            </a:extLst>
          </p:cNvPr>
          <p:cNvSpPr txBox="1"/>
          <p:nvPr/>
        </p:nvSpPr>
        <p:spPr>
          <a:xfrm>
            <a:off x="1725728" y="2882137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iTunes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B2FAA-0A9F-4609-9BA8-80A6196F4906}"/>
              </a:ext>
            </a:extLst>
          </p:cNvPr>
          <p:cNvSpPr txBox="1"/>
          <p:nvPr/>
        </p:nvSpPr>
        <p:spPr>
          <a:xfrm>
            <a:off x="190652" y="4181185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988930-64BD-40DF-AD7C-EA10BA04408B}"/>
              </a:ext>
            </a:extLst>
          </p:cNvPr>
          <p:cNvGrpSpPr/>
          <p:nvPr/>
        </p:nvGrpSpPr>
        <p:grpSpPr>
          <a:xfrm>
            <a:off x="3339892" y="1242813"/>
            <a:ext cx="6642486" cy="4062543"/>
            <a:chOff x="3339892" y="1242813"/>
            <a:chExt cx="6642486" cy="406254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4E24C78-A091-4FFD-BBA5-9F343C401CD6}"/>
                </a:ext>
              </a:extLst>
            </p:cNvPr>
            <p:cNvGrpSpPr/>
            <p:nvPr/>
          </p:nvGrpSpPr>
          <p:grpSpPr>
            <a:xfrm>
              <a:off x="3339892" y="1242813"/>
              <a:ext cx="6642486" cy="4062543"/>
              <a:chOff x="3339892" y="1242813"/>
              <a:chExt cx="6642486" cy="406254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0319A5B-9E82-44AF-94F9-EADC728CDF04}"/>
                  </a:ext>
                </a:extLst>
              </p:cNvPr>
              <p:cNvGrpSpPr/>
              <p:nvPr/>
            </p:nvGrpSpPr>
            <p:grpSpPr>
              <a:xfrm>
                <a:off x="3339892" y="1242813"/>
                <a:ext cx="6642486" cy="4062543"/>
                <a:chOff x="3339892" y="1272161"/>
                <a:chExt cx="6642486" cy="406254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F7F3896-2E8F-4C4F-B728-A5889B40DC14}"/>
                    </a:ext>
                  </a:extLst>
                </p:cNvPr>
                <p:cNvGrpSpPr/>
                <p:nvPr/>
              </p:nvGrpSpPr>
              <p:grpSpPr>
                <a:xfrm>
                  <a:off x="3339892" y="1272161"/>
                  <a:ext cx="6642486" cy="4062543"/>
                  <a:chOff x="3219971" y="1267102"/>
                  <a:chExt cx="6642486" cy="4062543"/>
                </a:xfrm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41B2BE17-B398-42E4-9E12-6216730AD8BA}"/>
                      </a:ext>
                    </a:extLst>
                  </p:cNvPr>
                  <p:cNvSpPr/>
                  <p:nvPr/>
                </p:nvSpPr>
                <p:spPr>
                  <a:xfrm>
                    <a:off x="3219971" y="1309582"/>
                    <a:ext cx="6642486" cy="4020063"/>
                  </a:xfrm>
                  <a:prstGeom prst="roundRect">
                    <a:avLst>
                      <a:gd name="adj" fmla="val 372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41" name="Rectangle: Top Corners Rounded 40">
                    <a:extLst>
                      <a:ext uri="{FF2B5EF4-FFF2-40B4-BE49-F238E27FC236}">
                        <a16:creationId xmlns:a16="http://schemas.microsoft.com/office/drawing/2014/main" id="{F99D897E-B703-4B10-AF1B-FE1D50A8405B}"/>
                      </a:ext>
                    </a:extLst>
                  </p:cNvPr>
                  <p:cNvSpPr/>
                  <p:nvPr/>
                </p:nvSpPr>
                <p:spPr>
                  <a:xfrm>
                    <a:off x="3219971" y="1267102"/>
                    <a:ext cx="6642486" cy="392252"/>
                  </a:xfrm>
                  <a:prstGeom prst="round2SameRect">
                    <a:avLst>
                      <a:gd name="adj1" fmla="val 45583"/>
                      <a:gd name="adj2" fmla="val 0"/>
                    </a:avLst>
                  </a:prstGeom>
                  <a:solidFill>
                    <a:srgbClr val="2021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4D0E6FA5-33F2-4794-8D40-DD51B16AC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l="91286" b="96029"/>
                  <a:stretch/>
                </p:blipFill>
                <p:spPr>
                  <a:xfrm>
                    <a:off x="8547923" y="1330063"/>
                    <a:ext cx="1314534" cy="30283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 descr="Icon&#10;&#10;Description automatically generated">
                    <a:extLst>
                      <a:ext uri="{FF2B5EF4-FFF2-40B4-BE49-F238E27FC236}">
                        <a16:creationId xmlns:a16="http://schemas.microsoft.com/office/drawing/2014/main" id="{C78F5200-7B27-40E0-B5D5-A3D226C1D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961" b="89844" l="4102" r="95508">
                                <a14:foregroundMark x1="44141" y1="42578" x2="55859" y2="56641"/>
                                <a14:foregroundMark x1="60938" y1="37891" x2="50195" y2="58398"/>
                                <a14:foregroundMark x1="50195" y1="58398" x2="50195" y2="58398"/>
                                <a14:foregroundMark x1="43164" y1="53906" x2="40430" y2="54297"/>
                                <a14:foregroundMark x1="43945" y1="42969" x2="46875" y2="58984"/>
                                <a14:foregroundMark x1="8008" y1="45508" x2="8008" y2="45508"/>
                                <a14:foregroundMark x1="4688" y1="47461" x2="4688" y2="47461"/>
                                <a14:foregroundMark x1="4688" y1="41211" x2="4688" y2="41211"/>
                                <a14:foregroundMark x1="4102" y1="57617" x2="4102" y2="57617"/>
                                <a14:foregroundMark x1="92188" y1="52344" x2="92188" y2="52344"/>
                                <a14:foregroundMark x1="95313" y1="49414" x2="95313" y2="49414"/>
                                <a14:foregroundMark x1="95508" y1="43750" x2="95508" y2="43750"/>
                                <a14:foregroundMark x1="95313" y1="57227" x2="95313" y2="5722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744" b="15514"/>
                  <a:stretch/>
                </p:blipFill>
                <p:spPr>
                  <a:xfrm>
                    <a:off x="3440233" y="1331426"/>
                    <a:ext cx="347812" cy="253004"/>
                  </a:xfrm>
                  <a:prstGeom prst="rect">
                    <a:avLst/>
                  </a:prstGeom>
                </p:spPr>
              </p:pic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C1F5340-3A8C-48EF-AB5B-3FF5D8FE62F1}"/>
                      </a:ext>
                    </a:extLst>
                  </p:cNvPr>
                  <p:cNvSpPr txBox="1"/>
                  <p:nvPr/>
                </p:nvSpPr>
                <p:spPr>
                  <a:xfrm>
                    <a:off x="3695766" y="1318506"/>
                    <a:ext cx="7742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Youtube</a:t>
                    </a:r>
                    <a:endParaRPr lang="vi-VN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pic>
              <p:nvPicPr>
                <p:cNvPr id="48" name="Picture 47" descr="A picture containing text, clipart&#10;&#10;Description automatically generated">
                  <a:extLst>
                    <a:ext uri="{FF2B5EF4-FFF2-40B4-BE49-F238E27FC236}">
                      <a16:creationId xmlns:a16="http://schemas.microsoft.com/office/drawing/2014/main" id="{98B41E69-6694-407A-9A35-68D3C845BE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7135" y="1849466"/>
                  <a:ext cx="3048000" cy="1066800"/>
                </a:xfrm>
                <a:prstGeom prst="rect">
                  <a:avLst/>
                </a:prstGeom>
              </p:spPr>
            </p:pic>
          </p:grp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9240923-7B17-404A-8BBD-1EC0D6FBAF76}"/>
                  </a:ext>
                </a:extLst>
              </p:cNvPr>
              <p:cNvSpPr/>
              <p:nvPr/>
            </p:nvSpPr>
            <p:spPr>
              <a:xfrm>
                <a:off x="4129134" y="3220234"/>
                <a:ext cx="5091298" cy="484873"/>
              </a:xfrm>
              <a:prstGeom prst="roundRect">
                <a:avLst>
                  <a:gd name="adj" fmla="val 836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vi-VN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A0E7254-7FEA-4846-81E3-F7B542AE1FC7}"/>
                  </a:ext>
                </a:extLst>
              </p:cNvPr>
              <p:cNvSpPr/>
              <p:nvPr/>
            </p:nvSpPr>
            <p:spPr>
              <a:xfrm>
                <a:off x="4129134" y="3991352"/>
                <a:ext cx="5091298" cy="484872"/>
              </a:xfrm>
              <a:prstGeom prst="roundRect">
                <a:avLst>
                  <a:gd name="adj" fmla="val 836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vi-VN"/>
              </a:p>
            </p:txBody>
          </p:sp>
        </p:grp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A7ECAFF6-524B-4E68-958F-D3E7AF142A76}"/>
                </a:ext>
              </a:extLst>
            </p:cNvPr>
            <p:cNvSpPr/>
            <p:nvPr/>
          </p:nvSpPr>
          <p:spPr>
            <a:xfrm>
              <a:off x="5866630" y="4591700"/>
              <a:ext cx="1616305" cy="477578"/>
            </a:xfrm>
            <a:prstGeom prst="flowChartAlternateProcess">
              <a:avLst/>
            </a:prstGeom>
            <a:solidFill>
              <a:srgbClr val="1A7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LOGIN</a:t>
              </a:r>
              <a:endParaRPr lang="vi-VN" b="1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F9720B9-7BD5-44C1-96F0-FE81709BCD68}"/>
              </a:ext>
            </a:extLst>
          </p:cNvPr>
          <p:cNvSpPr txBox="1"/>
          <p:nvPr/>
        </p:nvSpPr>
        <p:spPr>
          <a:xfrm>
            <a:off x="4202827" y="3274298"/>
            <a:ext cx="344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NHÓM 5 – C2208G2</a:t>
            </a:r>
            <a:endParaRPr lang="vi-VN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CFE60D-CE09-476E-9DBE-017E0BF365C8}"/>
              </a:ext>
            </a:extLst>
          </p:cNvPr>
          <p:cNvSpPr txBox="1"/>
          <p:nvPr/>
        </p:nvSpPr>
        <p:spPr>
          <a:xfrm>
            <a:off x="4202827" y="4040265"/>
            <a:ext cx="229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>
                <a:solidFill>
                  <a:srgbClr val="001A33"/>
                </a:solidFill>
                <a:effectLst/>
                <a:latin typeface="Segoe UI" panose="020B0502040204020203" pitchFamily="34" charset="0"/>
              </a:rPr>
              <a:t>••••••••••••••••</a:t>
            </a:r>
            <a:endParaRPr lang="vi-VN"/>
          </a:p>
        </p:txBody>
      </p:sp>
      <p:pic>
        <p:nvPicPr>
          <p:cNvPr id="37" name="Picture 36" descr="Shape, arrow&#10;&#10;Description automatically generated">
            <a:extLst>
              <a:ext uri="{FF2B5EF4-FFF2-40B4-BE49-F238E27FC236}">
                <a16:creationId xmlns:a16="http://schemas.microsoft.com/office/drawing/2014/main" id="{9997E138-77EF-4CA2-B156-A0CFA2B8DB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979" b="97347" l="4598" r="95115">
                        <a14:foregroundMark x1="5172" y1="4244" x2="12069" y2="12732"/>
                        <a14:foregroundMark x1="87356" y1="85676" x2="90230" y2="91247"/>
                        <a14:foregroundMark x1="94828" y1="86472" x2="95402" y2="87533"/>
                        <a14:foregroundMark x1="85057" y1="97347" x2="85057" y2="97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5611" y="4982360"/>
            <a:ext cx="630060" cy="68256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B95E228-6F27-4328-BF6C-39949AC398D9}"/>
              </a:ext>
            </a:extLst>
          </p:cNvPr>
          <p:cNvGrpSpPr/>
          <p:nvPr/>
        </p:nvGrpSpPr>
        <p:grpSpPr>
          <a:xfrm>
            <a:off x="218551" y="-2246005"/>
            <a:ext cx="12200732" cy="663652"/>
            <a:chOff x="-17584" y="1340994"/>
            <a:chExt cx="12283660" cy="66365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CF377AC-8E18-475B-B7D1-445605A31757}"/>
                </a:ext>
              </a:extLst>
            </p:cNvPr>
            <p:cNvSpPr/>
            <p:nvPr/>
          </p:nvSpPr>
          <p:spPr>
            <a:xfrm>
              <a:off x="-8792" y="1370075"/>
              <a:ext cx="12266076" cy="634571"/>
            </a:xfrm>
            <a:custGeom>
              <a:avLst/>
              <a:gdLst>
                <a:gd name="connsiteX0" fmla="*/ 0 w 12230100"/>
                <a:gd name="connsiteY0" fmla="*/ 0 h 509954"/>
                <a:gd name="connsiteX1" fmla="*/ 35170 w 12230100"/>
                <a:gd name="connsiteY1" fmla="*/ 509954 h 509954"/>
                <a:gd name="connsiteX2" fmla="*/ 2373923 w 12230100"/>
                <a:gd name="connsiteY2" fmla="*/ 474785 h 509954"/>
                <a:gd name="connsiteX3" fmla="*/ 2532185 w 12230100"/>
                <a:gd name="connsiteY3" fmla="*/ 369277 h 509954"/>
                <a:gd name="connsiteX4" fmla="*/ 9671539 w 12230100"/>
                <a:gd name="connsiteY4" fmla="*/ 386862 h 509954"/>
                <a:gd name="connsiteX5" fmla="*/ 9900139 w 12230100"/>
                <a:gd name="connsiteY5" fmla="*/ 483577 h 509954"/>
                <a:gd name="connsiteX6" fmla="*/ 12230100 w 12230100"/>
                <a:gd name="connsiteY6" fmla="*/ 492370 h 509954"/>
                <a:gd name="connsiteX7" fmla="*/ 12212516 w 12230100"/>
                <a:gd name="connsiteY7" fmla="*/ 0 h 509954"/>
                <a:gd name="connsiteX8" fmla="*/ 0 w 12230100"/>
                <a:gd name="connsiteY8" fmla="*/ 0 h 50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30100" h="509954">
                  <a:moveTo>
                    <a:pt x="0" y="0"/>
                  </a:moveTo>
                  <a:lnTo>
                    <a:pt x="35170" y="509954"/>
                  </a:lnTo>
                  <a:lnTo>
                    <a:pt x="2373923" y="474785"/>
                  </a:lnTo>
                  <a:lnTo>
                    <a:pt x="2532185" y="369277"/>
                  </a:lnTo>
                  <a:lnTo>
                    <a:pt x="9671539" y="386862"/>
                  </a:lnTo>
                  <a:lnTo>
                    <a:pt x="9900139" y="483577"/>
                  </a:lnTo>
                  <a:lnTo>
                    <a:pt x="12230100" y="492370"/>
                  </a:lnTo>
                  <a:lnTo>
                    <a:pt x="12212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1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93F5FC1-37D4-42C4-97DD-229CFBF5A99F}"/>
                </a:ext>
              </a:extLst>
            </p:cNvPr>
            <p:cNvGrpSpPr/>
            <p:nvPr/>
          </p:nvGrpSpPr>
          <p:grpSpPr>
            <a:xfrm>
              <a:off x="-17584" y="1340994"/>
              <a:ext cx="12283660" cy="663652"/>
              <a:chOff x="-56645" y="689239"/>
              <a:chExt cx="12248645" cy="60968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D251A30-DB44-4193-9F9D-5C2A06B43672}"/>
                  </a:ext>
                </a:extLst>
              </p:cNvPr>
              <p:cNvGrpSpPr/>
              <p:nvPr/>
            </p:nvGrpSpPr>
            <p:grpSpPr>
              <a:xfrm>
                <a:off x="-56645" y="707414"/>
                <a:ext cx="12248645" cy="569111"/>
                <a:chOff x="-56645" y="707414"/>
                <a:chExt cx="12248645" cy="56911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D3022EAB-1A62-462D-B46E-6F83EA61D83B}"/>
                    </a:ext>
                  </a:extLst>
                </p:cNvPr>
                <p:cNvGrpSpPr/>
                <p:nvPr/>
              </p:nvGrpSpPr>
              <p:grpSpPr>
                <a:xfrm>
                  <a:off x="-56645" y="707414"/>
                  <a:ext cx="12248645" cy="569111"/>
                  <a:chOff x="-56645" y="-89541"/>
                  <a:chExt cx="12248645" cy="569111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D74290C-1E5F-4C84-9DBF-B84B619F9A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56645" y="461395"/>
                    <a:ext cx="2346839" cy="8540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1A4BB47D-4C2D-4660-8949-F3A63AA8AF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90194" y="-80999"/>
                    <a:ext cx="729843" cy="542393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36BDEEA-7479-465A-A3EA-B1966CD0DE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51472" y="461394"/>
                    <a:ext cx="2340528" cy="18176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973549DE-EC71-4C7C-8F28-71BB53C0BC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5512" y="321529"/>
                    <a:ext cx="7208939" cy="47587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D2B1526E-02D6-4DFC-96AC-E77E9B6899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1278" y="-89541"/>
                    <a:ext cx="791446" cy="569111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55FCB62-B9A8-4AB3-B1B0-4E1ABFA4A2CD}"/>
                    </a:ext>
                  </a:extLst>
                </p:cNvPr>
                <p:cNvCxnSpPr>
                  <a:cxnSpLocks/>
                  <a:stCxn id="39" idx="0"/>
                </p:cNvCxnSpPr>
                <p:nvPr/>
              </p:nvCxnSpPr>
              <p:spPr>
                <a:xfrm flipV="1">
                  <a:off x="-47878" y="707417"/>
                  <a:ext cx="12231111" cy="8538"/>
                </a:xfrm>
                <a:prstGeom prst="line">
                  <a:avLst/>
                </a:prstGeom>
                <a:ln w="38100">
                  <a:solidFill>
                    <a:srgbClr val="AC021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043186D-7B89-48F7-8844-3E121DFE2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9112" y="689239"/>
                <a:ext cx="1" cy="601139"/>
              </a:xfrm>
              <a:prstGeom prst="line">
                <a:avLst/>
              </a:prstGeom>
              <a:ln w="38100">
                <a:solidFill>
                  <a:srgbClr val="AC02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FD716CB-0DDF-4C66-B596-58E858F1D4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83233" y="689239"/>
                <a:ext cx="0" cy="609680"/>
              </a:xfrm>
              <a:prstGeom prst="line">
                <a:avLst/>
              </a:prstGeom>
              <a:ln w="38100">
                <a:solidFill>
                  <a:srgbClr val="AC02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B823BF11-B689-4477-A1E1-7049AD94822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1" b="7130" l="11250" r="18906">
                        <a14:foregroundMark x1="13333" y1="3241" x2="13229" y2="4537"/>
                        <a14:foregroundMark x1="12188" y1="1759" x2="12344" y2="4444"/>
                        <a14:foregroundMark x1="11615" y1="1759" x2="11771" y2="4444"/>
                        <a14:foregroundMark x1="15625" y1="6019" x2="16771" y2="6019"/>
                        <a14:foregroundMark x1="15625" y1="3148" x2="16302" y2="3056"/>
                        <a14:foregroundMark x1="15313" y1="2315" x2="15885" y2="2315"/>
                        <a14:foregroundMark x1="15000" y1="2778" x2="15104" y2="3426"/>
                        <a14:foregroundMark x1="14896" y1="2685" x2="14844" y2="3519"/>
                        <a14:foregroundMark x1="14479" y1="5370" x2="15104" y2="6574"/>
                        <a14:foregroundMark x1="15156" y1="5463" x2="16198" y2="5833"/>
                        <a14:foregroundMark x1="16354" y1="4907" x2="16771" y2="5185"/>
                        <a14:foregroundMark x1="15052" y1="3889" x2="14844" y2="4815"/>
                        <a14:foregroundMark x1="15521" y1="2778" x2="16042" y2="4074"/>
                        <a14:foregroundMark x1="16302" y1="2963" x2="16250" y2="3981"/>
                        <a14:foregroundMark x1="15521" y1="2315" x2="15990" y2="2963"/>
                        <a14:foregroundMark x1="15521" y1="2130" x2="15937" y2="2778"/>
                        <a14:foregroundMark x1="15885" y1="2222" x2="16198" y2="2870"/>
                        <a14:foregroundMark x1="15990" y1="2407" x2="16094" y2="2593"/>
                        <a14:foregroundMark x1="15313" y1="2222" x2="14583" y2="2778"/>
                        <a14:foregroundMark x1="14167" y1="5833" x2="14896" y2="6481"/>
                        <a14:foregroundMark x1="14688" y1="5185" x2="15365" y2="5185"/>
                        <a14:foregroundMark x1="16458" y1="6852" x2="16615" y2="6852"/>
                        <a14:foregroundMark x1="14531" y1="7037" x2="15208" y2="7037"/>
                        <a14:foregroundMark x1="13854" y1="6574" x2="13750" y2="6667"/>
                        <a14:foregroundMark x1="13438" y1="6852" x2="14115" y2="6574"/>
                        <a14:foregroundMark x1="16823" y1="6574" x2="17188" y2="6574"/>
                        <a14:foregroundMark x1="17083" y1="6204" x2="17240" y2="6667"/>
                        <a14:foregroundMark x1="15365" y1="7037" x2="16302" y2="6944"/>
                        <a14:foregroundMark x1="14531" y1="7222" x2="15104" y2="7222"/>
                        <a14:foregroundMark x1="12656" y1="3796" x2="12552" y2="4907"/>
                        <a14:foregroundMark x1="18385" y1="1389" x2="17813" y2="1111"/>
                        <a14:foregroundMark x1="18281" y1="1852" x2="18125" y2="2870"/>
                        <a14:foregroundMark x1="17656" y1="2037" x2="17969" y2="2130"/>
                        <a14:foregroundMark x1="18958" y1="1852" x2="18802" y2="2315"/>
                        <a14:foregroundMark x1="18281" y1="741" x2="18542" y2="1204"/>
                      </a14:backgroundRemoval>
                    </a14:imgEffect>
                  </a14:imgLayer>
                </a14:imgProps>
              </a:ext>
            </a:extLst>
          </a:blip>
          <a:srcRect l="10588" t="-190" r="80514" b="92764"/>
          <a:stretch/>
        </p:blipFill>
        <p:spPr>
          <a:xfrm>
            <a:off x="-49632" y="-2308720"/>
            <a:ext cx="1084867" cy="50932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BD5AE6B-119B-40A8-A54F-5F18E64C274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852" b="16574" l="1094" r="12344">
                        <a14:foregroundMark x1="3594" y1="9722" x2="3594" y2="9722"/>
                        <a14:foregroundMark x1="3958" y1="8333" x2="3958" y2="8333"/>
                        <a14:foregroundMark x1="3958" y1="8333" x2="5104" y2="8148"/>
                        <a14:foregroundMark x1="11235" y1="7753" x2="12344" y2="7685"/>
                        <a14:foregroundMark x1="9762" y1="7843" x2="10150" y2="7819"/>
                        <a14:foregroundMark x1="1375" y1="15021" x2="1094" y2="15833"/>
                        <a14:foregroundMark x1="3750" y1="8148" x2="3161" y2="9852"/>
                        <a14:foregroundMark x1="1719" y1="15648" x2="1719" y2="15648"/>
                        <a14:foregroundMark x1="2135" y1="14167" x2="2135" y2="14167"/>
                        <a14:foregroundMark x1="2396" y1="12870" x2="2396" y2="12870"/>
                        <a14:foregroundMark x1="2969" y1="11389" x2="2969" y2="11389"/>
                        <a14:foregroundMark x1="3385" y1="10185" x2="1302" y2="16204"/>
                        <a14:foregroundMark x1="9469" y1="7849" x2="11042" y2="7778"/>
                        <a14:foregroundMark x1="4844" y1="8056" x2="8368" y2="7898"/>
                        <a14:foregroundMark x1="8854" y1="8148" x2="8854" y2="8148"/>
                        <a14:foregroundMark x1="9271" y1="7778" x2="9271" y2="7778"/>
                        <a14:backgroundMark x1="8576" y1="9866" x2="10313" y2="10278"/>
                        <a14:backgroundMark x1="5781" y1="10185" x2="9010" y2="9259"/>
                      </a14:backgroundRemoval>
                    </a14:imgEffect>
                  </a14:imgLayer>
                </a14:imgProps>
              </a:ext>
            </a:extLst>
          </a:blip>
          <a:srcRect l="1139" t="6000" r="87373" b="83368"/>
          <a:stretch/>
        </p:blipFill>
        <p:spPr>
          <a:xfrm>
            <a:off x="-2390275" y="-1705410"/>
            <a:ext cx="1230628" cy="64068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2AF54B3-7E40-4DD1-B48D-D9430E9B100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852" b="16574" l="1094" r="12344">
                        <a14:foregroundMark x1="3594" y1="9722" x2="3594" y2="9722"/>
                        <a14:foregroundMark x1="3958" y1="8333" x2="3958" y2="8333"/>
                        <a14:foregroundMark x1="3958" y1="8333" x2="5104" y2="8148"/>
                        <a14:foregroundMark x1="11235" y1="7753" x2="12344" y2="7685"/>
                        <a14:foregroundMark x1="9762" y1="7843" x2="10150" y2="7819"/>
                        <a14:foregroundMark x1="1375" y1="15021" x2="1094" y2="15833"/>
                        <a14:foregroundMark x1="3750" y1="8148" x2="3161" y2="9852"/>
                        <a14:foregroundMark x1="1719" y1="15648" x2="1719" y2="15648"/>
                        <a14:foregroundMark x1="2135" y1="14167" x2="2135" y2="14167"/>
                        <a14:foregroundMark x1="2396" y1="12870" x2="2396" y2="12870"/>
                        <a14:foregroundMark x1="2969" y1="11389" x2="2969" y2="11389"/>
                        <a14:foregroundMark x1="3385" y1="10185" x2="1302" y2="16204"/>
                        <a14:foregroundMark x1="9469" y1="7849" x2="11042" y2="7778"/>
                        <a14:foregroundMark x1="4844" y1="8056" x2="8368" y2="7898"/>
                        <a14:foregroundMark x1="8854" y1="8148" x2="8854" y2="8148"/>
                        <a14:foregroundMark x1="9271" y1="7778" x2="9271" y2="7778"/>
                        <a14:backgroundMark x1="8576" y1="9866" x2="10313" y2="10278"/>
                        <a14:backgroundMark x1="5781" y1="10185" x2="9010" y2="9259"/>
                      </a14:backgroundRemoval>
                    </a14:imgEffect>
                  </a14:imgLayer>
                </a14:imgProps>
              </a:ext>
            </a:extLst>
          </a:blip>
          <a:srcRect l="1139" t="6000" r="87373" b="83368"/>
          <a:stretch/>
        </p:blipFill>
        <p:spPr>
          <a:xfrm rot="10800000">
            <a:off x="9441036" y="-1531699"/>
            <a:ext cx="1082684" cy="56366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415287B-4C6E-4608-B7E7-96EE7A5590C4}"/>
              </a:ext>
            </a:extLst>
          </p:cNvPr>
          <p:cNvGrpSpPr/>
          <p:nvPr/>
        </p:nvGrpSpPr>
        <p:grpSpPr>
          <a:xfrm>
            <a:off x="-36766" y="8750218"/>
            <a:ext cx="12192000" cy="534799"/>
            <a:chOff x="0" y="6323201"/>
            <a:chExt cx="12192000" cy="5347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3BF6DB-55B4-444D-96B2-0B8F0CB3C841}"/>
                </a:ext>
              </a:extLst>
            </p:cNvPr>
            <p:cNvSpPr/>
            <p:nvPr/>
          </p:nvSpPr>
          <p:spPr>
            <a:xfrm>
              <a:off x="0" y="6338802"/>
              <a:ext cx="12192000" cy="519198"/>
            </a:xfrm>
            <a:prstGeom prst="rect">
              <a:avLst/>
            </a:prstGeom>
            <a:solidFill>
              <a:srgbClr val="3F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BA77FF8-6F0D-4465-9B7C-3640CDF59739}"/>
                </a:ext>
              </a:extLst>
            </p:cNvPr>
            <p:cNvCxnSpPr/>
            <p:nvPr/>
          </p:nvCxnSpPr>
          <p:spPr>
            <a:xfrm>
              <a:off x="8732" y="6338802"/>
              <a:ext cx="12183268" cy="0"/>
            </a:xfrm>
            <a:prstGeom prst="line">
              <a:avLst/>
            </a:prstGeom>
            <a:ln w="38100">
              <a:solidFill>
                <a:srgbClr val="AC02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F45D981A-BD7E-418D-9124-E22E27CAFA20}"/>
                </a:ext>
              </a:extLst>
            </p:cNvPr>
            <p:cNvSpPr/>
            <p:nvPr/>
          </p:nvSpPr>
          <p:spPr>
            <a:xfrm rot="10800000">
              <a:off x="864771" y="6323201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DFD9D7B3-CE98-4F58-B0AE-43C8ED6A0727}"/>
                </a:ext>
              </a:extLst>
            </p:cNvPr>
            <p:cNvSpPr/>
            <p:nvPr/>
          </p:nvSpPr>
          <p:spPr>
            <a:xfrm rot="10800000">
              <a:off x="3969598" y="6338801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82283417-D81A-49B5-8E2B-F724F6F340B0}"/>
                </a:ext>
              </a:extLst>
            </p:cNvPr>
            <p:cNvSpPr/>
            <p:nvPr/>
          </p:nvSpPr>
          <p:spPr>
            <a:xfrm rot="10800000">
              <a:off x="7074424" y="6348547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3CB01293-780A-4E07-A6F4-34FC2426FF66}"/>
                </a:ext>
              </a:extLst>
            </p:cNvPr>
            <p:cNvSpPr/>
            <p:nvPr/>
          </p:nvSpPr>
          <p:spPr>
            <a:xfrm rot="10800000">
              <a:off x="10179249" y="6325093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528F7CE-71D2-429F-B484-E37D79D30842}"/>
              </a:ext>
            </a:extLst>
          </p:cNvPr>
          <p:cNvSpPr/>
          <p:nvPr/>
        </p:nvSpPr>
        <p:spPr>
          <a:xfrm>
            <a:off x="12829040" y="522520"/>
            <a:ext cx="3446585" cy="2697714"/>
          </a:xfrm>
          <a:prstGeom prst="rect">
            <a:avLst/>
          </a:prstGeom>
          <a:solidFill>
            <a:schemeClr val="tx1">
              <a:alpha val="32000"/>
            </a:schemeClr>
          </a:solidFill>
          <a:ln w="28575">
            <a:solidFill>
              <a:srgbClr val="3F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85745D-551C-478B-A042-4274FDF114D3}"/>
              </a:ext>
            </a:extLst>
          </p:cNvPr>
          <p:cNvSpPr/>
          <p:nvPr/>
        </p:nvSpPr>
        <p:spPr>
          <a:xfrm>
            <a:off x="13314487" y="6124987"/>
            <a:ext cx="3446585" cy="1935928"/>
          </a:xfrm>
          <a:prstGeom prst="rect">
            <a:avLst/>
          </a:prstGeom>
          <a:solidFill>
            <a:schemeClr val="tx1"/>
          </a:solidFill>
          <a:ln w="28575">
            <a:solidFill>
              <a:srgbClr val="3F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73F8E72-1FF8-4B88-BE77-81B80565D4B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71395" t="61650" r="1250" b="10749"/>
          <a:stretch/>
        </p:blipFill>
        <p:spPr>
          <a:xfrm>
            <a:off x="13811470" y="6554955"/>
            <a:ext cx="3412138" cy="1892839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725462A-73BE-45DE-BB0E-B8A756F18EF1}"/>
              </a:ext>
            </a:extLst>
          </p:cNvPr>
          <p:cNvSpPr/>
          <p:nvPr/>
        </p:nvSpPr>
        <p:spPr>
          <a:xfrm>
            <a:off x="-9400348" y="5696357"/>
            <a:ext cx="8370277" cy="4546285"/>
          </a:xfrm>
          <a:prstGeom prst="roundRect">
            <a:avLst>
              <a:gd name="adj" fmla="val 0"/>
            </a:avLst>
          </a:prstGeom>
          <a:solidFill>
            <a:srgbClr val="1E1E1E"/>
          </a:solidFill>
          <a:ln w="7620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Rectangle: Top Corners Snipped 78">
            <a:extLst>
              <a:ext uri="{FF2B5EF4-FFF2-40B4-BE49-F238E27FC236}">
                <a16:creationId xmlns:a16="http://schemas.microsoft.com/office/drawing/2014/main" id="{7C0A6C38-779A-4DDB-9D12-B555ADABA57D}"/>
              </a:ext>
            </a:extLst>
          </p:cNvPr>
          <p:cNvSpPr/>
          <p:nvPr/>
        </p:nvSpPr>
        <p:spPr>
          <a:xfrm rot="16200000">
            <a:off x="-3467899" y="2700269"/>
            <a:ext cx="2051563" cy="103685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38100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64E6064A-7681-4AC2-B20A-69220210CA3B}"/>
              </a:ext>
            </a:extLst>
          </p:cNvPr>
          <p:cNvSpPr/>
          <p:nvPr/>
        </p:nvSpPr>
        <p:spPr>
          <a:xfrm rot="16200000">
            <a:off x="-1701347" y="4107137"/>
            <a:ext cx="524078" cy="61599"/>
          </a:xfrm>
          <a:prstGeom prst="snip2SameRect">
            <a:avLst>
              <a:gd name="adj1" fmla="val 12888"/>
              <a:gd name="adj2" fmla="val 0"/>
            </a:avLst>
          </a:prstGeom>
          <a:solidFill>
            <a:srgbClr val="BB0B2A"/>
          </a:solidFill>
          <a:ln w="9525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Rectangle: Top Corners Snipped 80">
            <a:extLst>
              <a:ext uri="{FF2B5EF4-FFF2-40B4-BE49-F238E27FC236}">
                <a16:creationId xmlns:a16="http://schemas.microsoft.com/office/drawing/2014/main" id="{D365022D-FA1E-44FB-9C43-2C7B7344E25E}"/>
              </a:ext>
            </a:extLst>
          </p:cNvPr>
          <p:cNvSpPr/>
          <p:nvPr/>
        </p:nvSpPr>
        <p:spPr>
          <a:xfrm rot="16200000">
            <a:off x="-1867101" y="822939"/>
            <a:ext cx="524078" cy="61599"/>
          </a:xfrm>
          <a:prstGeom prst="snip2SameRect">
            <a:avLst>
              <a:gd name="adj1" fmla="val 12888"/>
              <a:gd name="adj2" fmla="val 0"/>
            </a:avLst>
          </a:prstGeom>
          <a:solidFill>
            <a:srgbClr val="BB0B2A"/>
          </a:solidFill>
          <a:ln w="9525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Rectangle: Top Corners Snipped 81">
            <a:extLst>
              <a:ext uri="{FF2B5EF4-FFF2-40B4-BE49-F238E27FC236}">
                <a16:creationId xmlns:a16="http://schemas.microsoft.com/office/drawing/2014/main" id="{3EFA830B-4541-4EE2-A3A0-8AF50CF6097B}"/>
              </a:ext>
            </a:extLst>
          </p:cNvPr>
          <p:cNvSpPr/>
          <p:nvPr/>
        </p:nvSpPr>
        <p:spPr>
          <a:xfrm>
            <a:off x="1119262" y="-1513263"/>
            <a:ext cx="2096434" cy="84991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1905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Rectangle: Top Corners Snipped 82">
            <a:extLst>
              <a:ext uri="{FF2B5EF4-FFF2-40B4-BE49-F238E27FC236}">
                <a16:creationId xmlns:a16="http://schemas.microsoft.com/office/drawing/2014/main" id="{5FC3AC84-905E-4967-8334-73A1B8B46BB9}"/>
              </a:ext>
            </a:extLst>
          </p:cNvPr>
          <p:cNvSpPr/>
          <p:nvPr/>
        </p:nvSpPr>
        <p:spPr>
          <a:xfrm rot="16200000">
            <a:off x="13001840" y="4180502"/>
            <a:ext cx="2548424" cy="52035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1905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Rectangle: Top Corners Snipped 83">
            <a:extLst>
              <a:ext uri="{FF2B5EF4-FFF2-40B4-BE49-F238E27FC236}">
                <a16:creationId xmlns:a16="http://schemas.microsoft.com/office/drawing/2014/main" id="{74093AFB-6AA7-4FD4-A39A-F9B681CC9B4C}"/>
              </a:ext>
            </a:extLst>
          </p:cNvPr>
          <p:cNvSpPr/>
          <p:nvPr/>
        </p:nvSpPr>
        <p:spPr>
          <a:xfrm rot="10800000">
            <a:off x="-1328843" y="8289120"/>
            <a:ext cx="8393516" cy="204904"/>
          </a:xfrm>
          <a:prstGeom prst="snip2SameRect">
            <a:avLst>
              <a:gd name="adj1" fmla="val 24276"/>
              <a:gd name="adj2" fmla="val 0"/>
            </a:avLst>
          </a:prstGeom>
          <a:solidFill>
            <a:srgbClr val="4C0211"/>
          </a:solidFill>
          <a:ln w="38100">
            <a:solidFill>
              <a:srgbClr val="3F0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AC14DC64-D076-4912-BD7E-3EC74CB6E2C8}"/>
              </a:ext>
            </a:extLst>
          </p:cNvPr>
          <p:cNvSpPr/>
          <p:nvPr/>
        </p:nvSpPr>
        <p:spPr>
          <a:xfrm flipH="1">
            <a:off x="-1075600" y="7051306"/>
            <a:ext cx="125504" cy="209891"/>
          </a:xfrm>
          <a:prstGeom prst="parallelogram">
            <a:avLst>
              <a:gd name="adj" fmla="val 57483"/>
            </a:avLst>
          </a:prstGeom>
          <a:solidFill>
            <a:srgbClr val="E8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Parallelogram 85">
            <a:extLst>
              <a:ext uri="{FF2B5EF4-FFF2-40B4-BE49-F238E27FC236}">
                <a16:creationId xmlns:a16="http://schemas.microsoft.com/office/drawing/2014/main" id="{465B3B75-6C7E-43C9-9B80-D650F9BB3777}"/>
              </a:ext>
            </a:extLst>
          </p:cNvPr>
          <p:cNvSpPr/>
          <p:nvPr/>
        </p:nvSpPr>
        <p:spPr>
          <a:xfrm>
            <a:off x="13026436" y="7815681"/>
            <a:ext cx="125504" cy="209891"/>
          </a:xfrm>
          <a:prstGeom prst="parallelogram">
            <a:avLst>
              <a:gd name="adj" fmla="val 57483"/>
            </a:avLst>
          </a:prstGeom>
          <a:solidFill>
            <a:srgbClr val="E8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33329C5C-0BB6-483F-8F01-58994B8CCE8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83056" b="91389" l="24375" r="45156">
                        <a14:foregroundMark x1="27396" y1="87500" x2="27292" y2="89630"/>
                        <a14:foregroundMark x1="25990" y1="85556" x2="25885" y2="88241"/>
                        <a14:foregroundMark x1="26406" y1="84444" x2="27448" y2="84815"/>
                        <a14:foregroundMark x1="24792" y1="85926" x2="24740" y2="87407"/>
                        <a14:foregroundMark x1="26406" y1="91111" x2="26667" y2="91111"/>
                        <a14:foregroundMark x1="26302" y1="91481" x2="27396" y2="91296"/>
                        <a14:foregroundMark x1="28958" y1="87500" x2="28750" y2="89537"/>
                        <a14:foregroundMark x1="25000" y1="90000" x2="25573" y2="91296"/>
                        <a14:foregroundMark x1="24792" y1="89074" x2="24531" y2="87037"/>
                        <a14:foregroundMark x1="24583" y1="86944" x2="25052" y2="85463"/>
                        <a14:foregroundMark x1="25000" y1="84722" x2="25000" y2="84722"/>
                        <a14:foregroundMark x1="24740" y1="85278" x2="25521" y2="84167"/>
                        <a14:foregroundMark x1="25104" y1="84444" x2="25313" y2="84444"/>
                        <a14:foregroundMark x1="25156" y1="84074" x2="26667" y2="83889"/>
                        <a14:foregroundMark x1="26146" y1="83241" x2="26927" y2="83333"/>
                        <a14:foregroundMark x1="27448" y1="83148" x2="27865" y2="83704"/>
                        <a14:foregroundMark x1="28594" y1="84444" x2="28802" y2="85741"/>
                        <a14:foregroundMark x1="28646" y1="90000" x2="27813" y2="91389"/>
                        <a14:foregroundMark x1="24844" y1="89815" x2="26094" y2="91574"/>
                        <a14:foregroundMark x1="36458" y1="86574" x2="36003" y2="89337"/>
                        <a14:foregroundMark x1="37031" y1="85926" x2="37083" y2="87963"/>
                        <a14:foregroundMark x1="37500" y1="85926" x2="37656" y2="88519"/>
                        <a14:foregroundMark x1="38698" y1="86481" x2="38466" y2="88951"/>
                        <a14:foregroundMark x1="37292" y1="89630" x2="43229" y2="87593"/>
                        <a14:foregroundMark x1="43229" y1="87593" x2="43229" y2="87593"/>
                        <a14:foregroundMark x1="40365" y1="88241" x2="42188" y2="88426"/>
                        <a14:foregroundMark x1="42344" y1="89630" x2="44063" y2="88796"/>
                        <a14:foregroundMark x1="44479" y1="86389" x2="44219" y2="88426"/>
                        <a14:foregroundMark x1="43594" y1="86204" x2="43750" y2="88148"/>
                        <a14:foregroundMark x1="44583" y1="85833" x2="45104" y2="85556"/>
                        <a14:foregroundMark x1="43542" y1="89537" x2="44271" y2="89537"/>
                        <a14:foregroundMark x1="44896" y1="89537" x2="45156" y2="89074"/>
                        <a14:foregroundMark x1="34427" y1="85741" x2="34427" y2="85741"/>
                        <a14:foregroundMark x1="32708" y1="85463" x2="32708" y2="85463"/>
                        <a14:foregroundMark x1="31823" y1="85741" x2="31823" y2="85741"/>
                        <a14:foregroundMark x1="31771" y1="86481" x2="31771" y2="85648"/>
                        <a14:foregroundMark x1="38958" y1="85370" x2="39375" y2="85370"/>
                        <a14:foregroundMark x1="44323" y1="90278" x2="44323" y2="90278"/>
                        <a14:backgroundMark x1="34271" y1="91204" x2="39010" y2="90463"/>
                      </a14:backgroundRemoval>
                    </a14:imgEffect>
                  </a14:imgLayer>
                </a14:imgProps>
              </a:ext>
            </a:extLst>
          </a:blip>
          <a:srcRect l="23526" t="82671" r="53706" b="8152"/>
          <a:stretch/>
        </p:blipFill>
        <p:spPr>
          <a:xfrm>
            <a:off x="4874638" y="-1385067"/>
            <a:ext cx="2775913" cy="629410"/>
          </a:xfrm>
          <a:prstGeom prst="rect">
            <a:avLst/>
          </a:prstGeom>
        </p:spPr>
      </p:pic>
      <p:sp>
        <p:nvSpPr>
          <p:cNvPr id="88" name="Flowchart: Data 87">
            <a:extLst>
              <a:ext uri="{FF2B5EF4-FFF2-40B4-BE49-F238E27FC236}">
                <a16:creationId xmlns:a16="http://schemas.microsoft.com/office/drawing/2014/main" id="{3C540727-8108-412B-9723-849497EA2E41}"/>
              </a:ext>
            </a:extLst>
          </p:cNvPr>
          <p:cNvSpPr/>
          <p:nvPr/>
        </p:nvSpPr>
        <p:spPr>
          <a:xfrm flipH="1">
            <a:off x="984554" y="7871591"/>
            <a:ext cx="831198" cy="174686"/>
          </a:xfrm>
          <a:prstGeom prst="flowChartInputOutput">
            <a:avLst/>
          </a:prstGeom>
          <a:solidFill>
            <a:srgbClr val="040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lowchart: Data 88">
            <a:extLst>
              <a:ext uri="{FF2B5EF4-FFF2-40B4-BE49-F238E27FC236}">
                <a16:creationId xmlns:a16="http://schemas.microsoft.com/office/drawing/2014/main" id="{37BA2E64-6638-4B30-8CD0-C86DC5B9C594}"/>
              </a:ext>
            </a:extLst>
          </p:cNvPr>
          <p:cNvSpPr/>
          <p:nvPr/>
        </p:nvSpPr>
        <p:spPr>
          <a:xfrm>
            <a:off x="9275708" y="8360451"/>
            <a:ext cx="859652" cy="174686"/>
          </a:xfrm>
          <a:prstGeom prst="flowChartInputOutput">
            <a:avLst/>
          </a:prstGeom>
          <a:solidFill>
            <a:srgbClr val="040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ACB5BD9-6FAA-406E-9C7C-F751F9C242A5}"/>
              </a:ext>
            </a:extLst>
          </p:cNvPr>
          <p:cNvSpPr txBox="1"/>
          <p:nvPr/>
        </p:nvSpPr>
        <p:spPr>
          <a:xfrm>
            <a:off x="12066954" y="-1243513"/>
            <a:ext cx="299250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D5131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GROUP</a:t>
            </a:r>
            <a:r>
              <a:rPr lang="en-US" sz="32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>
                <a:solidFill>
                  <a:srgbClr val="48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endParaRPr lang="vi-VN" sz="3200" b="1">
              <a:solidFill>
                <a:srgbClr val="484546"/>
              </a:solidFill>
              <a:cs typeface="Aharoni" panose="02010803020104030203" pitchFamily="2" charset="-79"/>
            </a:endParaRPr>
          </a:p>
        </p:txBody>
      </p:sp>
      <p:pic>
        <p:nvPicPr>
          <p:cNvPr id="91" name="Picture 9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6ACBB070-0DA3-4EAE-904A-E90C18FEBD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68" y="-1295346"/>
            <a:ext cx="764277" cy="764277"/>
          </a:xfrm>
          <a:prstGeom prst="rect">
            <a:avLst/>
          </a:prstGeom>
        </p:spPr>
      </p:pic>
      <p:pic>
        <p:nvPicPr>
          <p:cNvPr id="102" name="Picture 101" descr="A blue rectangle with a white cross on it&#10;&#10;Description automatically generated with low confidence">
            <a:extLst>
              <a:ext uri="{FF2B5EF4-FFF2-40B4-BE49-F238E27FC236}">
                <a16:creationId xmlns:a16="http://schemas.microsoft.com/office/drawing/2014/main" id="{3C244C2F-D801-4C4F-BF92-57DC1D11BD8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0" y="8922495"/>
            <a:ext cx="237758" cy="237758"/>
          </a:xfrm>
          <a:prstGeom prst="rect">
            <a:avLst/>
          </a:prstGeom>
        </p:spPr>
      </p:pic>
      <p:pic>
        <p:nvPicPr>
          <p:cNvPr id="103" name="Picture 102" descr="Logo, icon&#10;&#10;Description automatically generated">
            <a:extLst>
              <a:ext uri="{FF2B5EF4-FFF2-40B4-BE49-F238E27FC236}">
                <a16:creationId xmlns:a16="http://schemas.microsoft.com/office/drawing/2014/main" id="{86ACFCFA-2B06-4212-A092-88E634D8387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336" y="8935692"/>
            <a:ext cx="312662" cy="312662"/>
          </a:xfrm>
          <a:prstGeom prst="rect">
            <a:avLst/>
          </a:prstGeom>
        </p:spPr>
      </p:pic>
      <p:pic>
        <p:nvPicPr>
          <p:cNvPr id="104" name="Picture 103" descr="Icon&#10;&#10;Description automatically generated">
            <a:extLst>
              <a:ext uri="{FF2B5EF4-FFF2-40B4-BE49-F238E27FC236}">
                <a16:creationId xmlns:a16="http://schemas.microsoft.com/office/drawing/2014/main" id="{91785E38-764D-4D74-89D6-EE19C7E548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89844" l="4102" r="95508">
                        <a14:foregroundMark x1="44141" y1="42578" x2="55859" y2="56641"/>
                        <a14:foregroundMark x1="60938" y1="37891" x2="50195" y2="58398"/>
                        <a14:foregroundMark x1="50195" y1="58398" x2="50195" y2="58398"/>
                        <a14:foregroundMark x1="43164" y1="53906" x2="40430" y2="54297"/>
                        <a14:foregroundMark x1="43945" y1="42969" x2="46875" y2="58984"/>
                        <a14:foregroundMark x1="8008" y1="45508" x2="8008" y2="45508"/>
                        <a14:foregroundMark x1="4688" y1="47461" x2="4688" y2="47461"/>
                        <a14:foregroundMark x1="4688" y1="41211" x2="4688" y2="41211"/>
                        <a14:foregroundMark x1="4102" y1="57617" x2="4102" y2="57617"/>
                        <a14:foregroundMark x1="92188" y1="52344" x2="92188" y2="52344"/>
                        <a14:foregroundMark x1="95313" y1="49414" x2="95313" y2="49414"/>
                        <a14:foregroundMark x1="95508" y1="43750" x2="95508" y2="43750"/>
                        <a14:foregroundMark x1="95313" y1="57227" x2="95313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44" b="15514"/>
          <a:stretch/>
        </p:blipFill>
        <p:spPr>
          <a:xfrm>
            <a:off x="6679161" y="8995587"/>
            <a:ext cx="313100" cy="227754"/>
          </a:xfrm>
          <a:prstGeom prst="rect">
            <a:avLst/>
          </a:prstGeom>
        </p:spPr>
      </p:pic>
      <p:pic>
        <p:nvPicPr>
          <p:cNvPr id="105" name="Picture 104" descr="Logo&#10;&#10;Description automatically generated">
            <a:extLst>
              <a:ext uri="{FF2B5EF4-FFF2-40B4-BE49-F238E27FC236}">
                <a16:creationId xmlns:a16="http://schemas.microsoft.com/office/drawing/2014/main" id="{2CBCF379-AA55-4A3E-8C47-CA833B45AE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77" y="8968707"/>
            <a:ext cx="238361" cy="238361"/>
          </a:xfrm>
          <a:prstGeom prst="rect">
            <a:avLst/>
          </a:prstGeom>
        </p:spPr>
      </p:pic>
      <p:sp>
        <p:nvSpPr>
          <p:cNvPr id="106" name="Flowchart: Process 105">
            <a:extLst>
              <a:ext uri="{FF2B5EF4-FFF2-40B4-BE49-F238E27FC236}">
                <a16:creationId xmlns:a16="http://schemas.microsoft.com/office/drawing/2014/main" id="{BD7A4F21-B4E8-4207-83CA-E2D2B33B5DF3}"/>
              </a:ext>
            </a:extLst>
          </p:cNvPr>
          <p:cNvSpPr/>
          <p:nvPr/>
        </p:nvSpPr>
        <p:spPr>
          <a:xfrm>
            <a:off x="-29940" y="6409509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3EB5A2A-131F-4521-9115-194225ED3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5" t="95563" r="79598" b="298"/>
          <a:stretch/>
        </p:blipFill>
        <p:spPr>
          <a:xfrm>
            <a:off x="467043" y="6409509"/>
            <a:ext cx="3321002" cy="448491"/>
          </a:xfrm>
          <a:prstGeom prst="rect">
            <a:avLst/>
          </a:prstGeom>
        </p:spPr>
      </p:pic>
      <p:pic>
        <p:nvPicPr>
          <p:cNvPr id="108" name="Picture 107" descr="A picture containing chart&#10;&#10;Description automatically generated">
            <a:extLst>
              <a:ext uri="{FF2B5EF4-FFF2-40B4-BE49-F238E27FC236}">
                <a16:creationId xmlns:a16="http://schemas.microsoft.com/office/drawing/2014/main" id="{608B4222-3B50-4900-9A30-261F5C54F2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62802" y="6497763"/>
            <a:ext cx="311499" cy="2719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080D938-E624-4953-A8CA-8E0C1D2459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357" t="96243" r="71903" b="975"/>
          <a:stretch/>
        </p:blipFill>
        <p:spPr>
          <a:xfrm>
            <a:off x="3880787" y="6451986"/>
            <a:ext cx="404241" cy="36353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346E729-2E1C-4E40-8BD3-7A1E849ECA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761" t="95350" r="369"/>
          <a:stretch/>
        </p:blipFill>
        <p:spPr>
          <a:xfrm>
            <a:off x="8066618" y="6451986"/>
            <a:ext cx="4170880" cy="40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DB42CEE9-9538-40BA-9C42-5978D6F36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218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641879CE-4BDC-4B44-BA89-0A58F2744D86}"/>
              </a:ext>
            </a:extLst>
          </p:cNvPr>
          <p:cNvGrpSpPr/>
          <p:nvPr/>
        </p:nvGrpSpPr>
        <p:grpSpPr>
          <a:xfrm>
            <a:off x="-8732" y="-4187"/>
            <a:ext cx="12200732" cy="663652"/>
            <a:chOff x="-17584" y="1340994"/>
            <a:chExt cx="12283660" cy="66365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35E230F-8C6D-4125-862D-2CDE1AD67596}"/>
                </a:ext>
              </a:extLst>
            </p:cNvPr>
            <p:cNvSpPr/>
            <p:nvPr/>
          </p:nvSpPr>
          <p:spPr>
            <a:xfrm>
              <a:off x="-8792" y="1370075"/>
              <a:ext cx="12266076" cy="634571"/>
            </a:xfrm>
            <a:custGeom>
              <a:avLst/>
              <a:gdLst>
                <a:gd name="connsiteX0" fmla="*/ 0 w 12230100"/>
                <a:gd name="connsiteY0" fmla="*/ 0 h 509954"/>
                <a:gd name="connsiteX1" fmla="*/ 35170 w 12230100"/>
                <a:gd name="connsiteY1" fmla="*/ 509954 h 509954"/>
                <a:gd name="connsiteX2" fmla="*/ 2373923 w 12230100"/>
                <a:gd name="connsiteY2" fmla="*/ 474785 h 509954"/>
                <a:gd name="connsiteX3" fmla="*/ 2532185 w 12230100"/>
                <a:gd name="connsiteY3" fmla="*/ 369277 h 509954"/>
                <a:gd name="connsiteX4" fmla="*/ 9671539 w 12230100"/>
                <a:gd name="connsiteY4" fmla="*/ 386862 h 509954"/>
                <a:gd name="connsiteX5" fmla="*/ 9900139 w 12230100"/>
                <a:gd name="connsiteY5" fmla="*/ 483577 h 509954"/>
                <a:gd name="connsiteX6" fmla="*/ 12230100 w 12230100"/>
                <a:gd name="connsiteY6" fmla="*/ 492370 h 509954"/>
                <a:gd name="connsiteX7" fmla="*/ 12212516 w 12230100"/>
                <a:gd name="connsiteY7" fmla="*/ 0 h 509954"/>
                <a:gd name="connsiteX8" fmla="*/ 0 w 12230100"/>
                <a:gd name="connsiteY8" fmla="*/ 0 h 50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30100" h="509954">
                  <a:moveTo>
                    <a:pt x="0" y="0"/>
                  </a:moveTo>
                  <a:lnTo>
                    <a:pt x="35170" y="509954"/>
                  </a:lnTo>
                  <a:lnTo>
                    <a:pt x="2373923" y="474785"/>
                  </a:lnTo>
                  <a:lnTo>
                    <a:pt x="2532185" y="369277"/>
                  </a:lnTo>
                  <a:lnTo>
                    <a:pt x="9671539" y="386862"/>
                  </a:lnTo>
                  <a:lnTo>
                    <a:pt x="9900139" y="483577"/>
                  </a:lnTo>
                  <a:lnTo>
                    <a:pt x="12230100" y="492370"/>
                  </a:lnTo>
                  <a:lnTo>
                    <a:pt x="12212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1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69AF9A-F016-4A4D-91AE-A410ADCC173D}"/>
                </a:ext>
              </a:extLst>
            </p:cNvPr>
            <p:cNvGrpSpPr/>
            <p:nvPr/>
          </p:nvGrpSpPr>
          <p:grpSpPr>
            <a:xfrm>
              <a:off x="-17584" y="1340994"/>
              <a:ext cx="12283660" cy="663652"/>
              <a:chOff x="-56645" y="689239"/>
              <a:chExt cx="12248645" cy="60968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414512C-29B3-45E6-AD5E-00CC64DA7AC0}"/>
                  </a:ext>
                </a:extLst>
              </p:cNvPr>
              <p:cNvGrpSpPr/>
              <p:nvPr/>
            </p:nvGrpSpPr>
            <p:grpSpPr>
              <a:xfrm>
                <a:off x="-56645" y="707414"/>
                <a:ext cx="12248645" cy="569111"/>
                <a:chOff x="-56645" y="707414"/>
                <a:chExt cx="12248645" cy="569111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968213E-079D-4390-BE98-BA73E71B99D6}"/>
                    </a:ext>
                  </a:extLst>
                </p:cNvPr>
                <p:cNvGrpSpPr/>
                <p:nvPr/>
              </p:nvGrpSpPr>
              <p:grpSpPr>
                <a:xfrm>
                  <a:off x="-56645" y="707414"/>
                  <a:ext cx="12248645" cy="569111"/>
                  <a:chOff x="-56645" y="-89541"/>
                  <a:chExt cx="12248645" cy="569111"/>
                </a:xfrm>
              </p:grpSpPr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E8D99BB-7F7F-4701-BD01-2235A6D061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56645" y="461395"/>
                    <a:ext cx="2346839" cy="8540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DEC8EB44-A8D0-4E01-851C-9BE9618F3D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90194" y="-80999"/>
                    <a:ext cx="729843" cy="542393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08CEEB66-3988-48CA-8887-F6EBFEBC93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51472" y="461394"/>
                    <a:ext cx="2340528" cy="18176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BF118B31-E1F6-4D3A-B823-8F6B29A8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5512" y="321529"/>
                    <a:ext cx="7208939" cy="47587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E9AD1A8E-7533-42A4-8997-74374F566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1278" y="-89541"/>
                    <a:ext cx="791446" cy="569111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271373B-6336-45AF-B0DD-024F6CF56259}"/>
                    </a:ext>
                  </a:extLst>
                </p:cNvPr>
                <p:cNvCxnSpPr>
                  <a:cxnSpLocks/>
                  <a:stCxn id="21" idx="0"/>
                </p:cNvCxnSpPr>
                <p:nvPr/>
              </p:nvCxnSpPr>
              <p:spPr>
                <a:xfrm flipV="1">
                  <a:off x="-47878" y="707417"/>
                  <a:ext cx="12231111" cy="8538"/>
                </a:xfrm>
                <a:prstGeom prst="line">
                  <a:avLst/>
                </a:prstGeom>
                <a:ln w="38100">
                  <a:solidFill>
                    <a:srgbClr val="AC021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358E04A-7FC0-4B9D-8981-230A0872E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9112" y="689239"/>
                <a:ext cx="1" cy="601139"/>
              </a:xfrm>
              <a:prstGeom prst="line">
                <a:avLst/>
              </a:prstGeom>
              <a:ln w="38100">
                <a:solidFill>
                  <a:srgbClr val="AC02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A35FE-7877-4734-B5BA-278E5E02C8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83233" y="689239"/>
                <a:ext cx="0" cy="609680"/>
              </a:xfrm>
              <a:prstGeom prst="line">
                <a:avLst/>
              </a:prstGeom>
              <a:ln w="38100">
                <a:solidFill>
                  <a:srgbClr val="AC02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33513BA1-45C5-4E7E-8EEC-45FFAE07C3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1" b="7130" l="11250" r="18906">
                        <a14:foregroundMark x1="13333" y1="3241" x2="13229" y2="4537"/>
                        <a14:foregroundMark x1="12188" y1="1759" x2="12344" y2="4444"/>
                        <a14:foregroundMark x1="11615" y1="1759" x2="11771" y2="4444"/>
                        <a14:foregroundMark x1="15625" y1="6019" x2="16771" y2="6019"/>
                        <a14:foregroundMark x1="15625" y1="3148" x2="16302" y2="3056"/>
                        <a14:foregroundMark x1="15313" y1="2315" x2="15885" y2="2315"/>
                        <a14:foregroundMark x1="15000" y1="2778" x2="15104" y2="3426"/>
                        <a14:foregroundMark x1="14896" y1="2685" x2="14844" y2="3519"/>
                        <a14:foregroundMark x1="14479" y1="5370" x2="15104" y2="6574"/>
                        <a14:foregroundMark x1="15156" y1="5463" x2="16198" y2="5833"/>
                        <a14:foregroundMark x1="16354" y1="4907" x2="16771" y2="5185"/>
                        <a14:foregroundMark x1="15052" y1="3889" x2="14844" y2="4815"/>
                        <a14:foregroundMark x1="15521" y1="2778" x2="16042" y2="4074"/>
                        <a14:foregroundMark x1="16302" y1="2963" x2="16250" y2="3981"/>
                        <a14:foregroundMark x1="15521" y1="2315" x2="15990" y2="2963"/>
                        <a14:foregroundMark x1="15521" y1="2130" x2="15937" y2="2778"/>
                        <a14:foregroundMark x1="15885" y1="2222" x2="16198" y2="2870"/>
                        <a14:foregroundMark x1="15990" y1="2407" x2="16094" y2="2593"/>
                        <a14:foregroundMark x1="15313" y1="2222" x2="14583" y2="2778"/>
                        <a14:foregroundMark x1="14167" y1="5833" x2="14896" y2="6481"/>
                        <a14:foregroundMark x1="14688" y1="5185" x2="15365" y2="5185"/>
                        <a14:foregroundMark x1="16458" y1="6852" x2="16615" y2="6852"/>
                        <a14:foregroundMark x1="14531" y1="7037" x2="15208" y2="7037"/>
                        <a14:foregroundMark x1="13854" y1="6574" x2="13750" y2="6667"/>
                        <a14:foregroundMark x1="13438" y1="6852" x2="14115" y2="6574"/>
                        <a14:foregroundMark x1="16823" y1="6574" x2="17188" y2="6574"/>
                        <a14:foregroundMark x1="17083" y1="6204" x2="17240" y2="6667"/>
                        <a14:foregroundMark x1="15365" y1="7037" x2="16302" y2="6944"/>
                        <a14:foregroundMark x1="14531" y1="7222" x2="15104" y2="7222"/>
                        <a14:foregroundMark x1="12656" y1="3796" x2="12552" y2="4907"/>
                        <a14:foregroundMark x1="18385" y1="1389" x2="17813" y2="1111"/>
                        <a14:foregroundMark x1="18281" y1="1852" x2="18125" y2="2870"/>
                        <a14:foregroundMark x1="17656" y1="2037" x2="17969" y2="2130"/>
                        <a14:foregroundMark x1="18958" y1="1852" x2="18802" y2="2315"/>
                        <a14:foregroundMark x1="18281" y1="741" x2="18542" y2="1204"/>
                      </a14:backgroundRemoval>
                    </a14:imgEffect>
                  </a14:imgLayer>
                </a14:imgProps>
              </a:ext>
            </a:extLst>
          </a:blip>
          <a:srcRect l="10588" t="-190" r="80514" b="92764"/>
          <a:stretch/>
        </p:blipFill>
        <p:spPr>
          <a:xfrm>
            <a:off x="1382990" y="84122"/>
            <a:ext cx="1084867" cy="5093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26E9AEF-946F-4CDF-900F-9EDDEA6338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16574" l="1094" r="12344">
                        <a14:foregroundMark x1="3594" y1="9722" x2="3594" y2="9722"/>
                        <a14:foregroundMark x1="3958" y1="8333" x2="3958" y2="8333"/>
                        <a14:foregroundMark x1="3958" y1="8333" x2="5104" y2="8148"/>
                        <a14:foregroundMark x1="11235" y1="7753" x2="12344" y2="7685"/>
                        <a14:foregroundMark x1="9762" y1="7843" x2="10150" y2="7819"/>
                        <a14:foregroundMark x1="1375" y1="15021" x2="1094" y2="15833"/>
                        <a14:foregroundMark x1="3750" y1="8148" x2="3161" y2="9852"/>
                        <a14:foregroundMark x1="1719" y1="15648" x2="1719" y2="15648"/>
                        <a14:foregroundMark x1="2135" y1="14167" x2="2135" y2="14167"/>
                        <a14:foregroundMark x1="2396" y1="12870" x2="2396" y2="12870"/>
                        <a14:foregroundMark x1="2969" y1="11389" x2="2969" y2="11389"/>
                        <a14:foregroundMark x1="3385" y1="10185" x2="1302" y2="16204"/>
                        <a14:foregroundMark x1="9469" y1="7849" x2="11042" y2="7778"/>
                        <a14:foregroundMark x1="4844" y1="8056" x2="8368" y2="7898"/>
                        <a14:foregroundMark x1="8854" y1="8148" x2="8854" y2="8148"/>
                        <a14:foregroundMark x1="9271" y1="7778" x2="9271" y2="7778"/>
                        <a14:backgroundMark x1="8576" y1="9866" x2="10313" y2="10278"/>
                        <a14:backgroundMark x1="5781" y1="10185" x2="9010" y2="9259"/>
                      </a14:backgroundRemoval>
                    </a14:imgEffect>
                  </a14:imgLayer>
                </a14:imgProps>
              </a:ext>
            </a:extLst>
          </a:blip>
          <a:srcRect l="1139" t="6000" r="87373" b="83368"/>
          <a:stretch/>
        </p:blipFill>
        <p:spPr>
          <a:xfrm>
            <a:off x="317168" y="582503"/>
            <a:ext cx="1230628" cy="64068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8665292-9FB3-4DC2-A00E-27663C68B4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16574" l="1094" r="12344">
                        <a14:foregroundMark x1="3594" y1="9722" x2="3594" y2="9722"/>
                        <a14:foregroundMark x1="3958" y1="8333" x2="3958" y2="8333"/>
                        <a14:foregroundMark x1="3958" y1="8333" x2="5104" y2="8148"/>
                        <a14:foregroundMark x1="11235" y1="7753" x2="12344" y2="7685"/>
                        <a14:foregroundMark x1="9762" y1="7843" x2="10150" y2="7819"/>
                        <a14:foregroundMark x1="1375" y1="15021" x2="1094" y2="15833"/>
                        <a14:foregroundMark x1="3750" y1="8148" x2="3161" y2="9852"/>
                        <a14:foregroundMark x1="1719" y1="15648" x2="1719" y2="15648"/>
                        <a14:foregroundMark x1="2135" y1="14167" x2="2135" y2="14167"/>
                        <a14:foregroundMark x1="2396" y1="12870" x2="2396" y2="12870"/>
                        <a14:foregroundMark x1="2969" y1="11389" x2="2969" y2="11389"/>
                        <a14:foregroundMark x1="3385" y1="10185" x2="1302" y2="16204"/>
                        <a14:foregroundMark x1="9469" y1="7849" x2="11042" y2="7778"/>
                        <a14:foregroundMark x1="4844" y1="8056" x2="8368" y2="7898"/>
                        <a14:foregroundMark x1="8854" y1="8148" x2="8854" y2="8148"/>
                        <a14:foregroundMark x1="9271" y1="7778" x2="9271" y2="7778"/>
                        <a14:backgroundMark x1="8576" y1="9866" x2="10313" y2="10278"/>
                        <a14:backgroundMark x1="5781" y1="10185" x2="9010" y2="9259"/>
                      </a14:backgroundRemoval>
                    </a14:imgEffect>
                  </a14:imgLayer>
                </a14:imgProps>
              </a:ext>
            </a:extLst>
          </a:blip>
          <a:srcRect l="1139" t="6000" r="87373" b="83368"/>
          <a:stretch/>
        </p:blipFill>
        <p:spPr>
          <a:xfrm rot="10800000">
            <a:off x="7109209" y="725214"/>
            <a:ext cx="1082684" cy="563663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51B25146-3AD8-4E94-A1A5-703B0E416EDE}"/>
              </a:ext>
            </a:extLst>
          </p:cNvPr>
          <p:cNvGrpSpPr/>
          <p:nvPr/>
        </p:nvGrpSpPr>
        <p:grpSpPr>
          <a:xfrm>
            <a:off x="-4366" y="6310724"/>
            <a:ext cx="12192000" cy="534799"/>
            <a:chOff x="0" y="6323201"/>
            <a:chExt cx="12192000" cy="53479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A1FBC20-0F25-4444-9377-2CA985E6B725}"/>
                </a:ext>
              </a:extLst>
            </p:cNvPr>
            <p:cNvSpPr/>
            <p:nvPr/>
          </p:nvSpPr>
          <p:spPr>
            <a:xfrm>
              <a:off x="0" y="6338802"/>
              <a:ext cx="12192000" cy="519198"/>
            </a:xfrm>
            <a:prstGeom prst="rect">
              <a:avLst/>
            </a:prstGeom>
            <a:solidFill>
              <a:srgbClr val="3F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5B8EEB-AAE9-4C09-95A5-5A258511146A}"/>
                </a:ext>
              </a:extLst>
            </p:cNvPr>
            <p:cNvCxnSpPr/>
            <p:nvPr/>
          </p:nvCxnSpPr>
          <p:spPr>
            <a:xfrm>
              <a:off x="8732" y="6338802"/>
              <a:ext cx="12183268" cy="0"/>
            </a:xfrm>
            <a:prstGeom prst="line">
              <a:avLst/>
            </a:prstGeom>
            <a:ln w="38100">
              <a:solidFill>
                <a:srgbClr val="AC02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2CB83BEE-9E70-49C4-ABD1-EF86783DEE0B}"/>
                </a:ext>
              </a:extLst>
            </p:cNvPr>
            <p:cNvSpPr/>
            <p:nvPr/>
          </p:nvSpPr>
          <p:spPr>
            <a:xfrm rot="10800000">
              <a:off x="864771" y="6323201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E1F551DA-04C9-4996-9FC3-BEF169928B2D}"/>
                </a:ext>
              </a:extLst>
            </p:cNvPr>
            <p:cNvSpPr/>
            <p:nvPr/>
          </p:nvSpPr>
          <p:spPr>
            <a:xfrm rot="10800000">
              <a:off x="3969598" y="6338801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478F3FC-CEA8-4093-AFAB-99F27C9C309B}"/>
                </a:ext>
              </a:extLst>
            </p:cNvPr>
            <p:cNvSpPr/>
            <p:nvPr/>
          </p:nvSpPr>
          <p:spPr>
            <a:xfrm rot="10800000">
              <a:off x="7074424" y="6348547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F0E673B4-5899-46C0-975A-58308E60EEEA}"/>
                </a:ext>
              </a:extLst>
            </p:cNvPr>
            <p:cNvSpPr/>
            <p:nvPr/>
          </p:nvSpPr>
          <p:spPr>
            <a:xfrm rot="10800000">
              <a:off x="10179249" y="6325093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C496E30C-DDEE-4A7C-8D2E-8507639D1DA6}"/>
              </a:ext>
            </a:extLst>
          </p:cNvPr>
          <p:cNvSpPr/>
          <p:nvPr/>
        </p:nvSpPr>
        <p:spPr>
          <a:xfrm>
            <a:off x="8612504" y="1349650"/>
            <a:ext cx="3446585" cy="2697714"/>
          </a:xfrm>
          <a:prstGeom prst="rect">
            <a:avLst/>
          </a:prstGeom>
          <a:solidFill>
            <a:schemeClr val="tx1">
              <a:alpha val="32000"/>
            </a:schemeClr>
          </a:solidFill>
          <a:ln w="28575">
            <a:solidFill>
              <a:srgbClr val="3F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06620A-73B0-4AF4-9657-68D485B6CA93}"/>
              </a:ext>
            </a:extLst>
          </p:cNvPr>
          <p:cNvSpPr/>
          <p:nvPr/>
        </p:nvSpPr>
        <p:spPr>
          <a:xfrm>
            <a:off x="8620369" y="4159493"/>
            <a:ext cx="3446585" cy="1935928"/>
          </a:xfrm>
          <a:prstGeom prst="rect">
            <a:avLst/>
          </a:prstGeom>
          <a:solidFill>
            <a:schemeClr val="tx1"/>
          </a:solidFill>
          <a:ln w="28575">
            <a:solidFill>
              <a:srgbClr val="3F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6E87160-0652-4BE2-8260-958AD846D1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395" t="61650" r="1250" b="10749"/>
          <a:stretch/>
        </p:blipFill>
        <p:spPr>
          <a:xfrm>
            <a:off x="8637592" y="4198083"/>
            <a:ext cx="3412138" cy="1892839"/>
          </a:xfrm>
          <a:prstGeom prst="rect">
            <a:avLst/>
          </a:prstGeom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227FA592-DD2C-4218-B63E-4CB07A797F9A}"/>
              </a:ext>
            </a:extLst>
          </p:cNvPr>
          <p:cNvSpPr/>
          <p:nvPr/>
        </p:nvSpPr>
        <p:spPr>
          <a:xfrm>
            <a:off x="96090" y="1288878"/>
            <a:ext cx="8370277" cy="4546285"/>
          </a:xfrm>
          <a:prstGeom prst="roundRect">
            <a:avLst>
              <a:gd name="adj" fmla="val 0"/>
            </a:avLst>
          </a:prstGeom>
          <a:solidFill>
            <a:srgbClr val="1E1E1E"/>
          </a:solidFill>
          <a:ln w="7620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82DB025F-8E81-4B44-8864-3D8E82ABB280}"/>
              </a:ext>
            </a:extLst>
          </p:cNvPr>
          <p:cNvSpPr/>
          <p:nvPr/>
        </p:nvSpPr>
        <p:spPr>
          <a:xfrm rot="16200000">
            <a:off x="-972429" y="3481721"/>
            <a:ext cx="2051563" cy="103685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38100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Rectangle: Top Corners Snipped 80">
            <a:extLst>
              <a:ext uri="{FF2B5EF4-FFF2-40B4-BE49-F238E27FC236}">
                <a16:creationId xmlns:a16="http://schemas.microsoft.com/office/drawing/2014/main" id="{3E495281-93B9-446D-8C34-624999254B68}"/>
              </a:ext>
            </a:extLst>
          </p:cNvPr>
          <p:cNvSpPr/>
          <p:nvPr/>
        </p:nvSpPr>
        <p:spPr>
          <a:xfrm rot="16200000">
            <a:off x="-231240" y="4810849"/>
            <a:ext cx="524078" cy="61599"/>
          </a:xfrm>
          <a:prstGeom prst="snip2SameRect">
            <a:avLst>
              <a:gd name="adj1" fmla="val 12888"/>
              <a:gd name="adj2" fmla="val 0"/>
            </a:avLst>
          </a:prstGeom>
          <a:solidFill>
            <a:srgbClr val="BB0B2A"/>
          </a:solidFill>
          <a:ln w="9525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Rectangle: Top Corners Snipped 81">
            <a:extLst>
              <a:ext uri="{FF2B5EF4-FFF2-40B4-BE49-F238E27FC236}">
                <a16:creationId xmlns:a16="http://schemas.microsoft.com/office/drawing/2014/main" id="{50AF7117-8889-4789-9BBA-36A136FD7B7D}"/>
              </a:ext>
            </a:extLst>
          </p:cNvPr>
          <p:cNvSpPr/>
          <p:nvPr/>
        </p:nvSpPr>
        <p:spPr>
          <a:xfrm rot="16200000">
            <a:off x="-202624" y="2190581"/>
            <a:ext cx="524078" cy="61599"/>
          </a:xfrm>
          <a:prstGeom prst="snip2SameRect">
            <a:avLst>
              <a:gd name="adj1" fmla="val 12888"/>
              <a:gd name="adj2" fmla="val 0"/>
            </a:avLst>
          </a:prstGeom>
          <a:solidFill>
            <a:srgbClr val="BB0B2A"/>
          </a:solidFill>
          <a:ln w="9525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5" name="Rectangle: Top Corners Snipped 84">
            <a:extLst>
              <a:ext uri="{FF2B5EF4-FFF2-40B4-BE49-F238E27FC236}">
                <a16:creationId xmlns:a16="http://schemas.microsoft.com/office/drawing/2014/main" id="{607B0684-FA78-42A9-BCAA-4BFB2AF76BCB}"/>
              </a:ext>
            </a:extLst>
          </p:cNvPr>
          <p:cNvSpPr/>
          <p:nvPr/>
        </p:nvSpPr>
        <p:spPr>
          <a:xfrm>
            <a:off x="3233011" y="1288877"/>
            <a:ext cx="2096434" cy="84991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1905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Rectangle: Top Corners Snipped 86">
            <a:extLst>
              <a:ext uri="{FF2B5EF4-FFF2-40B4-BE49-F238E27FC236}">
                <a16:creationId xmlns:a16="http://schemas.microsoft.com/office/drawing/2014/main" id="{AE002D3F-DE12-44B1-8F85-E88148D7A094}"/>
              </a:ext>
            </a:extLst>
          </p:cNvPr>
          <p:cNvSpPr/>
          <p:nvPr/>
        </p:nvSpPr>
        <p:spPr>
          <a:xfrm rot="16200000">
            <a:off x="7200769" y="3594899"/>
            <a:ext cx="2548424" cy="52035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1905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Rectangle: Top Corners Snipped 91">
            <a:extLst>
              <a:ext uri="{FF2B5EF4-FFF2-40B4-BE49-F238E27FC236}">
                <a16:creationId xmlns:a16="http://schemas.microsoft.com/office/drawing/2014/main" id="{66173D1C-FA02-4FDE-8570-C438161CBDBB}"/>
              </a:ext>
            </a:extLst>
          </p:cNvPr>
          <p:cNvSpPr/>
          <p:nvPr/>
        </p:nvSpPr>
        <p:spPr>
          <a:xfrm rot="10800000">
            <a:off x="90215" y="5852680"/>
            <a:ext cx="8393516" cy="204904"/>
          </a:xfrm>
          <a:prstGeom prst="snip2SameRect">
            <a:avLst>
              <a:gd name="adj1" fmla="val 24276"/>
              <a:gd name="adj2" fmla="val 0"/>
            </a:avLst>
          </a:prstGeom>
          <a:solidFill>
            <a:srgbClr val="4C0211"/>
          </a:solidFill>
          <a:ln w="38100">
            <a:solidFill>
              <a:srgbClr val="3F0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Parallelogram 92">
            <a:extLst>
              <a:ext uri="{FF2B5EF4-FFF2-40B4-BE49-F238E27FC236}">
                <a16:creationId xmlns:a16="http://schemas.microsoft.com/office/drawing/2014/main" id="{D9E69406-3823-47D9-A875-E798AE0838D6}"/>
              </a:ext>
            </a:extLst>
          </p:cNvPr>
          <p:cNvSpPr/>
          <p:nvPr/>
        </p:nvSpPr>
        <p:spPr>
          <a:xfrm flipH="1">
            <a:off x="70475" y="5861403"/>
            <a:ext cx="125504" cy="209891"/>
          </a:xfrm>
          <a:prstGeom prst="parallelogram">
            <a:avLst>
              <a:gd name="adj" fmla="val 57483"/>
            </a:avLst>
          </a:prstGeom>
          <a:solidFill>
            <a:srgbClr val="E8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7BCEFD57-0242-41F8-B339-73708FC9A326}"/>
              </a:ext>
            </a:extLst>
          </p:cNvPr>
          <p:cNvSpPr/>
          <p:nvPr/>
        </p:nvSpPr>
        <p:spPr>
          <a:xfrm>
            <a:off x="8332318" y="5850187"/>
            <a:ext cx="125504" cy="209891"/>
          </a:xfrm>
          <a:prstGeom prst="parallelogram">
            <a:avLst>
              <a:gd name="adj" fmla="val 57483"/>
            </a:avLst>
          </a:prstGeom>
          <a:solidFill>
            <a:srgbClr val="E8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F7998680-54AA-4F8D-A96E-2FCAC5D1F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056" b="91389" l="24375" r="45156">
                        <a14:foregroundMark x1="27396" y1="87500" x2="27292" y2="89630"/>
                        <a14:foregroundMark x1="25990" y1="85556" x2="25885" y2="88241"/>
                        <a14:foregroundMark x1="26406" y1="84444" x2="27448" y2="84815"/>
                        <a14:foregroundMark x1="24792" y1="85926" x2="24740" y2="87407"/>
                        <a14:foregroundMark x1="26406" y1="91111" x2="26667" y2="91111"/>
                        <a14:foregroundMark x1="26302" y1="91481" x2="27396" y2="91296"/>
                        <a14:foregroundMark x1="28958" y1="87500" x2="28750" y2="89537"/>
                        <a14:foregroundMark x1="25000" y1="90000" x2="25573" y2="91296"/>
                        <a14:foregroundMark x1="24792" y1="89074" x2="24531" y2="87037"/>
                        <a14:foregroundMark x1="24583" y1="86944" x2="25052" y2="85463"/>
                        <a14:foregroundMark x1="25000" y1="84722" x2="25000" y2="84722"/>
                        <a14:foregroundMark x1="24740" y1="85278" x2="25521" y2="84167"/>
                        <a14:foregroundMark x1="25104" y1="84444" x2="25313" y2="84444"/>
                        <a14:foregroundMark x1="25156" y1="84074" x2="26667" y2="83889"/>
                        <a14:foregroundMark x1="26146" y1="83241" x2="26927" y2="83333"/>
                        <a14:foregroundMark x1="27448" y1="83148" x2="27865" y2="83704"/>
                        <a14:foregroundMark x1="28594" y1="84444" x2="28802" y2="85741"/>
                        <a14:foregroundMark x1="28646" y1="90000" x2="27813" y2="91389"/>
                        <a14:foregroundMark x1="24844" y1="89815" x2="26094" y2="91574"/>
                        <a14:foregroundMark x1="36458" y1="86574" x2="36003" y2="89337"/>
                        <a14:foregroundMark x1="37031" y1="85926" x2="37083" y2="87963"/>
                        <a14:foregroundMark x1="37500" y1="85926" x2="37656" y2="88519"/>
                        <a14:foregroundMark x1="38698" y1="86481" x2="38466" y2="88951"/>
                        <a14:foregroundMark x1="37292" y1="89630" x2="43229" y2="87593"/>
                        <a14:foregroundMark x1="43229" y1="87593" x2="43229" y2="87593"/>
                        <a14:foregroundMark x1="40365" y1="88241" x2="42188" y2="88426"/>
                        <a14:foregroundMark x1="42344" y1="89630" x2="44063" y2="88796"/>
                        <a14:foregroundMark x1="44479" y1="86389" x2="44219" y2="88426"/>
                        <a14:foregroundMark x1="43594" y1="86204" x2="43750" y2="88148"/>
                        <a14:foregroundMark x1="44583" y1="85833" x2="45104" y2="85556"/>
                        <a14:foregroundMark x1="43542" y1="89537" x2="44271" y2="89537"/>
                        <a14:foregroundMark x1="44896" y1="89537" x2="45156" y2="89074"/>
                        <a14:foregroundMark x1="34427" y1="85741" x2="34427" y2="85741"/>
                        <a14:foregroundMark x1="32708" y1="85463" x2="32708" y2="85463"/>
                        <a14:foregroundMark x1="31823" y1="85741" x2="31823" y2="85741"/>
                        <a14:foregroundMark x1="31771" y1="86481" x2="31771" y2="85648"/>
                        <a14:foregroundMark x1="38958" y1="85370" x2="39375" y2="85370"/>
                        <a14:foregroundMark x1="44323" y1="90278" x2="44323" y2="90278"/>
                        <a14:backgroundMark x1="34271" y1="91204" x2="39010" y2="90463"/>
                      </a14:backgroundRemoval>
                    </a14:imgEffect>
                  </a14:imgLayer>
                </a14:imgProps>
              </a:ext>
            </a:extLst>
          </a:blip>
          <a:srcRect l="23526" t="82671" r="53706" b="8152"/>
          <a:stretch/>
        </p:blipFill>
        <p:spPr>
          <a:xfrm>
            <a:off x="3041758" y="5534167"/>
            <a:ext cx="2775913" cy="629410"/>
          </a:xfrm>
          <a:prstGeom prst="rect">
            <a:avLst/>
          </a:prstGeom>
        </p:spPr>
      </p:pic>
      <p:sp>
        <p:nvSpPr>
          <p:cNvPr id="97" name="Flowchart: Data 96">
            <a:extLst>
              <a:ext uri="{FF2B5EF4-FFF2-40B4-BE49-F238E27FC236}">
                <a16:creationId xmlns:a16="http://schemas.microsoft.com/office/drawing/2014/main" id="{380F60FF-867F-4D2D-98D0-89C1D0289606}"/>
              </a:ext>
            </a:extLst>
          </p:cNvPr>
          <p:cNvSpPr/>
          <p:nvPr/>
        </p:nvSpPr>
        <p:spPr>
          <a:xfrm flipH="1">
            <a:off x="2167479" y="5861403"/>
            <a:ext cx="831198" cy="174686"/>
          </a:xfrm>
          <a:prstGeom prst="flowChartInputOutput">
            <a:avLst/>
          </a:prstGeom>
          <a:solidFill>
            <a:srgbClr val="040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lowchart: Data 97">
            <a:extLst>
              <a:ext uri="{FF2B5EF4-FFF2-40B4-BE49-F238E27FC236}">
                <a16:creationId xmlns:a16="http://schemas.microsoft.com/office/drawing/2014/main" id="{09F619E7-9738-4D2E-8F38-11350B762119}"/>
              </a:ext>
            </a:extLst>
          </p:cNvPr>
          <p:cNvSpPr/>
          <p:nvPr/>
        </p:nvSpPr>
        <p:spPr>
          <a:xfrm>
            <a:off x="5834894" y="5861403"/>
            <a:ext cx="859652" cy="174686"/>
          </a:xfrm>
          <a:prstGeom prst="flowChartInputOutput">
            <a:avLst/>
          </a:prstGeom>
          <a:solidFill>
            <a:srgbClr val="040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B6280F-4B29-48BB-A81F-B646ED55E334}"/>
              </a:ext>
            </a:extLst>
          </p:cNvPr>
          <p:cNvSpPr txBox="1"/>
          <p:nvPr/>
        </p:nvSpPr>
        <p:spPr>
          <a:xfrm>
            <a:off x="9103407" y="735334"/>
            <a:ext cx="299250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D5131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Nhóm</a:t>
            </a:r>
            <a:r>
              <a:rPr lang="en-US" sz="3200" b="1" dirty="0">
                <a:solidFill>
                  <a:srgbClr val="D5131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5</a:t>
            </a:r>
            <a:endParaRPr lang="vi-VN" sz="3200" b="1" dirty="0">
              <a:solidFill>
                <a:srgbClr val="484546"/>
              </a:solidFill>
              <a:cs typeface="Aharoni" panose="02010803020104030203" pitchFamily="2" charset="-79"/>
            </a:endParaRPr>
          </a:p>
        </p:txBody>
      </p:sp>
      <p:pic>
        <p:nvPicPr>
          <p:cNvPr id="102" name="Picture 101" descr="Circle&#10;&#10;Description automatically generated with medium confidence">
            <a:extLst>
              <a:ext uri="{FF2B5EF4-FFF2-40B4-BE49-F238E27FC236}">
                <a16:creationId xmlns:a16="http://schemas.microsoft.com/office/drawing/2014/main" id="{5A54994B-983A-4C67-9E70-3A1D3A2BDA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70" y="515842"/>
            <a:ext cx="764277" cy="76427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A726B974-CBFF-4795-954B-E2BCF481123A}"/>
              </a:ext>
            </a:extLst>
          </p:cNvPr>
          <p:cNvSpPr txBox="1"/>
          <p:nvPr/>
        </p:nvSpPr>
        <p:spPr>
          <a:xfrm>
            <a:off x="1492644" y="543300"/>
            <a:ext cx="5581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Nhóm</a:t>
            </a:r>
            <a:r>
              <a:rPr lang="en-US" sz="3600" b="1" dirty="0">
                <a:solidFill>
                  <a:schemeClr val="bg1"/>
                </a:solidFill>
              </a:rPr>
              <a:t> 5 – C2208G2</a:t>
            </a:r>
            <a:endParaRPr lang="vi-VN" sz="3600" b="1" dirty="0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A2099F-4280-46F1-899D-1DA339389F10}"/>
              </a:ext>
            </a:extLst>
          </p:cNvPr>
          <p:cNvSpPr txBox="1"/>
          <p:nvPr/>
        </p:nvSpPr>
        <p:spPr>
          <a:xfrm>
            <a:off x="9404394" y="1328046"/>
            <a:ext cx="200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THÀNH VIÊN TRONG NHÓM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65E11D7-F876-4B74-95B5-C3A4CA07BE0A}"/>
              </a:ext>
            </a:extLst>
          </p:cNvPr>
          <p:cNvSpPr/>
          <p:nvPr/>
        </p:nvSpPr>
        <p:spPr>
          <a:xfrm>
            <a:off x="762397" y="1459580"/>
            <a:ext cx="988576" cy="9644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8" name="Picture 107" descr="A picture containing text, person, indoor, child&#10;&#10;Description automatically generated">
            <a:extLst>
              <a:ext uri="{FF2B5EF4-FFF2-40B4-BE49-F238E27FC236}">
                <a16:creationId xmlns:a16="http://schemas.microsoft.com/office/drawing/2014/main" id="{326AA1B0-1337-4751-9055-061DC49CEA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9375" l="10000" r="98636">
                        <a14:foregroundMark x1="41818" y1="11875" x2="45000" y2="21875"/>
                        <a14:foregroundMark x1="45000" y1="11875" x2="48182" y2="20625"/>
                        <a14:foregroundMark x1="50000" y1="20000" x2="60000" y2="22500"/>
                        <a14:foregroundMark x1="67727" y1="21250" x2="69091" y2="28750"/>
                        <a14:foregroundMark x1="34545" y1="16875" x2="32273" y2="23125"/>
                        <a14:foregroundMark x1="30000" y1="31875" x2="28182" y2="36250"/>
                        <a14:foregroundMark x1="57727" y1="72500" x2="66818" y2="96875"/>
                        <a14:foregroundMark x1="70000" y1="71875" x2="75909" y2="91875"/>
                        <a14:foregroundMark x1="80000" y1="61250" x2="87273" y2="98750"/>
                        <a14:foregroundMark x1="86364" y1="71250" x2="90909" y2="93125"/>
                        <a14:foregroundMark x1="82727" y1="58750" x2="87273" y2="66875"/>
                        <a14:foregroundMark x1="92273" y1="74375" x2="98636" y2="99375"/>
                        <a14:foregroundMark x1="55000" y1="66875" x2="56818" y2="93125"/>
                        <a14:foregroundMark x1="50455" y1="75000" x2="51364" y2="93125"/>
                        <a14:foregroundMark x1="43182" y1="93125" x2="44545" y2="9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5" y="1242671"/>
            <a:ext cx="1280862" cy="97428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E578A4C-F4E9-4E43-AA78-162B200B9FF6}"/>
              </a:ext>
            </a:extLst>
          </p:cNvPr>
          <p:cNvSpPr txBox="1"/>
          <p:nvPr/>
        </p:nvSpPr>
        <p:spPr>
          <a:xfrm>
            <a:off x="1851399" y="1560207"/>
            <a:ext cx="462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EYEONIC</a:t>
            </a:r>
            <a:endParaRPr lang="vi-VN" sz="2800" b="1" dirty="0"/>
          </a:p>
        </p:txBody>
      </p: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63EA25E2-D93C-4151-8408-927EFFBB9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404394" y="-504588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7E244-9CFC-4D9B-9347-D0A7E023D306}"/>
              </a:ext>
            </a:extLst>
          </p:cNvPr>
          <p:cNvSpPr txBox="1"/>
          <p:nvPr/>
        </p:nvSpPr>
        <p:spPr>
          <a:xfrm>
            <a:off x="3088594" y="39494"/>
            <a:ext cx="576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HỆ THỐNG LẬP TRÌNH VIÊN QUỐC TẾ APTECH</a:t>
            </a:r>
            <a:endParaRPr lang="vi-VN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11A6D-E88E-419A-9231-B1F695809A41}"/>
              </a:ext>
            </a:extLst>
          </p:cNvPr>
          <p:cNvSpPr txBox="1"/>
          <p:nvPr/>
        </p:nvSpPr>
        <p:spPr>
          <a:xfrm>
            <a:off x="10229174" y="117285"/>
            <a:ext cx="218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obster" panose="00000500000000000000" pitchFamily="2" charset="0"/>
              </a:rPr>
              <a:t>Bộ tộc MixiGaming</a:t>
            </a:r>
          </a:p>
        </p:txBody>
      </p:sp>
      <p:pic>
        <p:nvPicPr>
          <p:cNvPr id="9" name="Picture 8" descr="A blue rectangle with a white cross on it&#10;&#10;Description automatically generated with low confidence">
            <a:extLst>
              <a:ext uri="{FF2B5EF4-FFF2-40B4-BE49-F238E27FC236}">
                <a16:creationId xmlns:a16="http://schemas.microsoft.com/office/drawing/2014/main" id="{747F164B-B74A-43DB-B133-12ACE77BA5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9" y="6513541"/>
            <a:ext cx="237758" cy="237758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ABB71390-CFD7-4C80-B933-4FDAFB94AB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93" y="6504044"/>
            <a:ext cx="312662" cy="31266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567251A1-A185-473B-B92E-9B735F2B984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89844" l="4102" r="95508">
                        <a14:foregroundMark x1="44141" y1="42578" x2="55859" y2="56641"/>
                        <a14:foregroundMark x1="60938" y1="37891" x2="50195" y2="58398"/>
                        <a14:foregroundMark x1="50195" y1="58398" x2="50195" y2="58398"/>
                        <a14:foregroundMark x1="43164" y1="53906" x2="40430" y2="54297"/>
                        <a14:foregroundMark x1="43945" y1="42969" x2="46875" y2="58984"/>
                        <a14:foregroundMark x1="8008" y1="45508" x2="8008" y2="45508"/>
                        <a14:foregroundMark x1="4688" y1="47461" x2="4688" y2="47461"/>
                        <a14:foregroundMark x1="4688" y1="41211" x2="4688" y2="41211"/>
                        <a14:foregroundMark x1="4102" y1="57617" x2="4102" y2="57617"/>
                        <a14:foregroundMark x1="92188" y1="52344" x2="92188" y2="52344"/>
                        <a14:foregroundMark x1="95313" y1="49414" x2="95313" y2="49414"/>
                        <a14:foregroundMark x1="95508" y1="43750" x2="95508" y2="43750"/>
                        <a14:foregroundMark x1="95313" y1="57227" x2="95313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44" b="15514"/>
          <a:stretch/>
        </p:blipFill>
        <p:spPr>
          <a:xfrm>
            <a:off x="6432068" y="6574100"/>
            <a:ext cx="313100" cy="22775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DCF353C-312F-4FCD-841A-81DAE8103C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26" y="6561444"/>
            <a:ext cx="238361" cy="238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C42107-67EC-4AA2-B068-2DDA867F3E0D}"/>
              </a:ext>
            </a:extLst>
          </p:cNvPr>
          <p:cNvSpPr txBox="1"/>
          <p:nvPr/>
        </p:nvSpPr>
        <p:spPr>
          <a:xfrm>
            <a:off x="477128" y="6462157"/>
            <a:ext cx="1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@MixiGaming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95CB74-54EC-437B-995C-6CD680FFD2F5}"/>
              </a:ext>
            </a:extLst>
          </p:cNvPr>
          <p:cNvSpPr txBox="1"/>
          <p:nvPr/>
        </p:nvSpPr>
        <p:spPr>
          <a:xfrm>
            <a:off x="3536613" y="6468408"/>
            <a:ext cx="1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@dochet1989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0A1D9D-FADF-4419-B757-FFEDC4BA5342}"/>
              </a:ext>
            </a:extLst>
          </p:cNvPr>
          <p:cNvSpPr txBox="1"/>
          <p:nvPr/>
        </p:nvSpPr>
        <p:spPr>
          <a:xfrm>
            <a:off x="6705931" y="6497391"/>
            <a:ext cx="170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Mixi Gaming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515B4A-19D6-4665-866A-28728B0112BA}"/>
              </a:ext>
            </a:extLst>
          </p:cNvPr>
          <p:cNvSpPr txBox="1"/>
          <p:nvPr/>
        </p:nvSpPr>
        <p:spPr>
          <a:xfrm>
            <a:off x="9637692" y="6497391"/>
            <a:ext cx="170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@mixigaming</a:t>
            </a:r>
            <a:endParaRPr lang="vi-VN" b="1">
              <a:solidFill>
                <a:schemeClr val="bg1"/>
              </a:solidFill>
            </a:endParaRPr>
          </a:p>
        </p:txBody>
      </p:sp>
      <p:pic>
        <p:nvPicPr>
          <p:cNvPr id="15" name="Picture 1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668F0CC-5FE4-4505-A58D-A17C13FFF2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6418" b="46866" l="43159" r="55467">
                        <a14:foregroundMark x1="49137" y1="19776" x2="52302" y2="25448"/>
                        <a14:foregroundMark x1="52046" y1="21045" x2="52781" y2="29701"/>
                        <a14:foregroundMark x1="48497" y1="27090" x2="49648" y2="31866"/>
                        <a14:foregroundMark x1="48242" y1="22388" x2="49520" y2="28358"/>
                        <a14:foregroundMark x1="47922" y1="19776" x2="50256" y2="20299"/>
                        <a14:foregroundMark x1="49616" y1="17015" x2="49616" y2="17015"/>
                        <a14:foregroundMark x1="50384" y1="16642" x2="50384" y2="16642"/>
                        <a14:foregroundMark x1="49904" y1="16418" x2="49904" y2="16418"/>
                        <a14:foregroundMark x1="43414" y1="30522" x2="43414" y2="30522"/>
                        <a14:foregroundMark x1="54827" y1="27761" x2="55019" y2="31791"/>
                        <a14:foregroundMark x1="50799" y1="45299" x2="50799" y2="45299"/>
                        <a14:foregroundMark x1="48849" y1="46940" x2="48849" y2="46940"/>
                        <a14:foregroundMark x1="55467" y1="30149" x2="55467" y2="30149"/>
                        <a14:foregroundMark x1="43159" y1="32612" x2="43159" y2="32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84" t="15057" r="43510" b="51207"/>
          <a:stretch/>
        </p:blipFill>
        <p:spPr>
          <a:xfrm>
            <a:off x="9789258" y="41307"/>
            <a:ext cx="515843" cy="524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6B5EB-F21A-4991-A975-6A30143A77FB}"/>
              </a:ext>
            </a:extLst>
          </p:cNvPr>
          <p:cNvSpPr txBox="1"/>
          <p:nvPr/>
        </p:nvSpPr>
        <p:spPr>
          <a:xfrm>
            <a:off x="8997588" y="2343336"/>
            <a:ext cx="72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Thiện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77BD81-B49A-4CC0-A284-32A6BD9FAD3C}"/>
              </a:ext>
            </a:extLst>
          </p:cNvPr>
          <p:cNvSpPr txBox="1"/>
          <p:nvPr/>
        </p:nvSpPr>
        <p:spPr>
          <a:xfrm>
            <a:off x="8950244" y="2706145"/>
            <a:ext cx="72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Việt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EB4158-886D-42BD-8C75-85D354632E89}"/>
              </a:ext>
            </a:extLst>
          </p:cNvPr>
          <p:cNvSpPr txBox="1"/>
          <p:nvPr/>
        </p:nvSpPr>
        <p:spPr>
          <a:xfrm>
            <a:off x="8968048" y="1923552"/>
            <a:ext cx="72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Long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78E468-72AD-459E-94E1-38FB67084248}"/>
              </a:ext>
            </a:extLst>
          </p:cNvPr>
          <p:cNvSpPr txBox="1"/>
          <p:nvPr/>
        </p:nvSpPr>
        <p:spPr>
          <a:xfrm>
            <a:off x="8950244" y="3473192"/>
            <a:ext cx="107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Đức</a:t>
            </a:r>
            <a:r>
              <a:rPr lang="en-US" b="1" dirty="0">
                <a:solidFill>
                  <a:schemeClr val="bg1"/>
                </a:solidFill>
              </a:rPr>
              <a:t> Anh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403997-BA02-4B64-9684-1E4288C3E036}"/>
              </a:ext>
            </a:extLst>
          </p:cNvPr>
          <p:cNvSpPr txBox="1"/>
          <p:nvPr/>
        </p:nvSpPr>
        <p:spPr>
          <a:xfrm>
            <a:off x="8972211" y="3082256"/>
            <a:ext cx="82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Hoàng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248C7A-68CB-430A-B783-1EC53B495FEC}"/>
              </a:ext>
            </a:extLst>
          </p:cNvPr>
          <p:cNvSpPr/>
          <p:nvPr/>
        </p:nvSpPr>
        <p:spPr>
          <a:xfrm>
            <a:off x="707245" y="2701343"/>
            <a:ext cx="785399" cy="727657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  <a:endParaRPr lang="vi-VN" sz="28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8A05-6162-44C6-ABB1-ABDC6CFE80B3}"/>
              </a:ext>
            </a:extLst>
          </p:cNvPr>
          <p:cNvSpPr txBox="1"/>
          <p:nvPr/>
        </p:nvSpPr>
        <p:spPr>
          <a:xfrm>
            <a:off x="1450840" y="2825362"/>
            <a:ext cx="243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r>
              <a:rPr lang="en-US" sz="2400" b="1" dirty="0"/>
              <a:t> </a:t>
            </a:r>
            <a:r>
              <a:rPr lang="en-US" sz="2400" b="1" dirty="0" err="1"/>
              <a:t>vấn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endParaRPr lang="vi-VN" sz="24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9DCD04A-69CE-44F0-867B-8528E1F0B3A5}"/>
              </a:ext>
            </a:extLst>
          </p:cNvPr>
          <p:cNvSpPr/>
          <p:nvPr/>
        </p:nvSpPr>
        <p:spPr>
          <a:xfrm>
            <a:off x="674344" y="3732626"/>
            <a:ext cx="785399" cy="727657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  <a:endParaRPr lang="vi-VN" sz="2800" b="1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2503C4A-D2C7-432E-8D2D-D66760E54CF0}"/>
              </a:ext>
            </a:extLst>
          </p:cNvPr>
          <p:cNvSpPr txBox="1"/>
          <p:nvPr/>
        </p:nvSpPr>
        <p:spPr>
          <a:xfrm>
            <a:off x="1420687" y="3891333"/>
            <a:ext cx="184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Nội</a:t>
            </a:r>
            <a:r>
              <a:rPr lang="en-US" sz="2400" b="1" dirty="0"/>
              <a:t> dung</a:t>
            </a:r>
            <a:endParaRPr lang="vi-VN" sz="2400" b="1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7D5DFB4-D96F-4FB0-B5F1-D66F342247C7}"/>
              </a:ext>
            </a:extLst>
          </p:cNvPr>
          <p:cNvSpPr/>
          <p:nvPr/>
        </p:nvSpPr>
        <p:spPr>
          <a:xfrm>
            <a:off x="6700878" y="2723931"/>
            <a:ext cx="785399" cy="727657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  <a:endParaRPr lang="vi-VN" sz="2800" b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D9B4BB3-56E1-4470-B1B7-BD07EC988725}"/>
              </a:ext>
            </a:extLst>
          </p:cNvPr>
          <p:cNvSpPr txBox="1"/>
          <p:nvPr/>
        </p:nvSpPr>
        <p:spPr>
          <a:xfrm>
            <a:off x="4033032" y="2852281"/>
            <a:ext cx="2664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vi-VN" sz="2400" b="1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4836C60-319B-48B9-A82F-E3BBB7446482}"/>
              </a:ext>
            </a:extLst>
          </p:cNvPr>
          <p:cNvSpPr/>
          <p:nvPr/>
        </p:nvSpPr>
        <p:spPr>
          <a:xfrm>
            <a:off x="6668814" y="3746376"/>
            <a:ext cx="785399" cy="727657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</a:t>
            </a:r>
            <a:endParaRPr lang="vi-VN" sz="2800" b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05341B-A08F-450B-8937-18C380497BB2}"/>
              </a:ext>
            </a:extLst>
          </p:cNvPr>
          <p:cNvSpPr txBox="1"/>
          <p:nvPr/>
        </p:nvSpPr>
        <p:spPr>
          <a:xfrm>
            <a:off x="4033032" y="3882057"/>
            <a:ext cx="2643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Hình</a:t>
            </a:r>
            <a:r>
              <a:rPr lang="en-US" sz="2400" b="1" dirty="0"/>
              <a:t> </a:t>
            </a:r>
            <a:r>
              <a:rPr lang="en-US" sz="2400" b="1" dirty="0" err="1"/>
              <a:t>ảnh</a:t>
            </a:r>
            <a:r>
              <a:rPr lang="en-US" sz="2400" b="1" dirty="0"/>
              <a:t> </a:t>
            </a:r>
            <a:r>
              <a:rPr lang="en-US" sz="2400" b="1" dirty="0" err="1"/>
              <a:t>minh</a:t>
            </a:r>
            <a:r>
              <a:rPr lang="en-US" sz="2400" b="1" dirty="0"/>
              <a:t> </a:t>
            </a:r>
            <a:r>
              <a:rPr lang="en-US" sz="2400" b="1" dirty="0" err="1"/>
              <a:t>họa</a:t>
            </a:r>
            <a:endParaRPr lang="vi-VN" sz="2400" b="1" dirty="0"/>
          </a:p>
        </p:txBody>
      </p:sp>
      <p:pic>
        <p:nvPicPr>
          <p:cNvPr id="17" name="Picture 1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993556B-C7FA-4462-8F64-564392448A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1" y="4647498"/>
            <a:ext cx="2167772" cy="110002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E0163FA-1E80-4AFA-81AD-BEE56B045BA7}"/>
              </a:ext>
            </a:extLst>
          </p:cNvPr>
          <p:cNvGrpSpPr/>
          <p:nvPr/>
        </p:nvGrpSpPr>
        <p:grpSpPr>
          <a:xfrm rot="215244">
            <a:off x="6812421" y="4198083"/>
            <a:ext cx="1414522" cy="1572114"/>
            <a:chOff x="6634109" y="3785586"/>
            <a:chExt cx="1796386" cy="2210296"/>
          </a:xfrm>
        </p:grpSpPr>
        <p:pic>
          <p:nvPicPr>
            <p:cNvPr id="19" name="Picture 18" descr="A picture containing person, indoor, wall&#10;&#10;Description automatically generated">
              <a:extLst>
                <a:ext uri="{FF2B5EF4-FFF2-40B4-BE49-F238E27FC236}">
                  <a16:creationId xmlns:a16="http://schemas.microsoft.com/office/drawing/2014/main" id="{B1BABC4A-AC62-4FC1-A838-7E292F5A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8089" b="99292" l="4697" r="99394">
                          <a14:foregroundMark x1="37121" y1="12639" x2="51515" y2="21031"/>
                          <a14:foregroundMark x1="52273" y1="12639" x2="64394" y2="21031"/>
                          <a14:foregroundMark x1="56364" y1="10920" x2="67879" y2="20526"/>
                          <a14:foregroundMark x1="66667" y1="14055" x2="73333" y2="22548"/>
                          <a14:foregroundMark x1="76061" y1="20121" x2="76061" y2="26694"/>
                          <a14:foregroundMark x1="54394" y1="9707" x2="63333" y2="11426"/>
                          <a14:foregroundMark x1="48485" y1="8190" x2="60455" y2="13650"/>
                          <a14:foregroundMark x1="43030" y1="11931" x2="51061" y2="10111"/>
                          <a14:foregroundMark x1="71061" y1="55713" x2="71061" y2="70981"/>
                          <a14:foregroundMark x1="73333" y1="51466" x2="75606" y2="64611"/>
                          <a14:foregroundMark x1="73333" y1="46309" x2="78636" y2="53994"/>
                          <a14:foregroundMark x1="72727" y1="68049" x2="66970" y2="85844"/>
                          <a14:foregroundMark x1="36667" y1="72700" x2="41667" y2="82103"/>
                          <a14:foregroundMark x1="41667" y1="82103" x2="47727" y2="86653"/>
                          <a14:foregroundMark x1="16515" y1="76946" x2="24697" y2="84125"/>
                          <a14:foregroundMark x1="19848" y1="55713" x2="16667" y2="69869"/>
                          <a14:foregroundMark x1="14394" y1="57230" x2="8788" y2="73205"/>
                          <a14:foregroundMark x1="4697" y1="63903" x2="20758" y2="85642"/>
                          <a14:foregroundMark x1="20758" y1="85642" x2="22576" y2="85642"/>
                          <a14:foregroundMark x1="19242" y1="86653" x2="60000" y2="90091"/>
                          <a14:foregroundMark x1="60000" y1="90091" x2="63788" y2="89889"/>
                          <a14:foregroundMark x1="64545" y1="85137" x2="69697" y2="94742"/>
                          <a14:foregroundMark x1="69697" y1="94742" x2="74394" y2="97978"/>
                          <a14:foregroundMark x1="73788" y1="84934" x2="78939" y2="95046"/>
                          <a14:foregroundMark x1="78939" y1="95046" x2="78939" y2="95046"/>
                          <a14:foregroundMark x1="66667" y1="76036" x2="41515" y2="85541"/>
                          <a14:foregroundMark x1="41515" y1="85541" x2="39697" y2="84631"/>
                          <a14:foregroundMark x1="18788" y1="53893" x2="22273" y2="57735"/>
                          <a14:foregroundMark x1="22576" y1="52275" x2="31818" y2="47523"/>
                          <a14:foregroundMark x1="19848" y1="48736" x2="26212" y2="46309"/>
                          <a14:foregroundMark x1="75152" y1="47725" x2="78485" y2="53488"/>
                          <a14:foregroundMark x1="75606" y1="45501" x2="80000" y2="51769"/>
                          <a14:foregroundMark x1="82273" y1="51264" x2="82273" y2="51264"/>
                          <a14:foregroundMark x1="82727" y1="49242" x2="83030" y2="55005"/>
                          <a14:foregroundMark x1="80152" y1="58443" x2="78182" y2="73812"/>
                          <a14:foregroundMark x1="76667" y1="68554" x2="93030" y2="76744"/>
                          <a14:foregroundMark x1="83030" y1="65420" x2="94091" y2="76542"/>
                          <a14:foregroundMark x1="83485" y1="62386" x2="96818" y2="71284"/>
                          <a14:foregroundMark x1="87879" y1="62184" x2="96818" y2="68857"/>
                          <a14:foregroundMark x1="91515" y1="63600" x2="97879" y2="66835"/>
                          <a14:foregroundMark x1="92727" y1="63903" x2="99394" y2="67846"/>
                          <a14:foregroundMark x1="3636" y1="78766" x2="11061" y2="97068"/>
                          <a14:foregroundMark x1="11061" y1="97068" x2="32424" y2="98787"/>
                          <a14:foregroundMark x1="32424" y1="98787" x2="72273" y2="98584"/>
                          <a14:foregroundMark x1="31061" y1="90900" x2="83333" y2="95349"/>
                          <a14:foregroundMark x1="85152" y1="82912" x2="92727" y2="99292"/>
                          <a14:foregroundMark x1="92273" y1="82406" x2="98182" y2="96259"/>
                          <a14:foregroundMark x1="93788" y1="62588" x2="93788" y2="625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1404" y="3785586"/>
              <a:ext cx="1369091" cy="2051563"/>
            </a:xfrm>
            <a:prstGeom prst="rect">
              <a:avLst/>
            </a:prstGeom>
          </p:spPr>
        </p:pic>
        <p:pic>
          <p:nvPicPr>
            <p:cNvPr id="22" name="Picture 21" descr="A picture containing table, food, cup, indoor&#10;&#10;Description automatically generated">
              <a:extLst>
                <a:ext uri="{FF2B5EF4-FFF2-40B4-BE49-F238E27FC236}">
                  <a16:creationId xmlns:a16="http://schemas.microsoft.com/office/drawing/2014/main" id="{D7E4DE08-5A49-461E-9248-306FE6242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3800" b="98000" l="10000" r="90000">
                          <a14:foregroundMark x1="42250" y1="39600" x2="47250" y2="68000"/>
                          <a14:foregroundMark x1="41750" y1="37600" x2="60500" y2="81600"/>
                          <a14:foregroundMark x1="56500" y1="94800" x2="66500" y2="94600"/>
                          <a14:foregroundMark x1="76000" y1="87000" x2="76000" y2="93000"/>
                          <a14:foregroundMark x1="80750" y1="78400" x2="80500" y2="85600"/>
                          <a14:foregroundMark x1="62750" y1="98000" x2="62750" y2="98000"/>
                          <a14:foregroundMark x1="27750" y1="7400" x2="61500" y2="9400"/>
                          <a14:foregroundMark x1="46750" y1="7200" x2="68250" y2="9800"/>
                          <a14:foregroundMark x1="52750" y1="6800" x2="67250" y2="7600"/>
                          <a14:foregroundMark x1="31500" y1="3800" x2="41500" y2="5600"/>
                          <a14:foregroundMark x1="55750" y1="4400" x2="55750" y2="4400"/>
                          <a14:foregroundMark x1="42750" y1="46000" x2="43750" y2="72000"/>
                          <a14:foregroundMark x1="17750" y1="70600" x2="17750" y2="77400"/>
                          <a14:foregroundMark x1="17000" y1="65400" x2="17000" y2="74400"/>
                          <a14:foregroundMark x1="16750" y1="61200" x2="17250" y2="73400"/>
                          <a14:foregroundMark x1="14750" y1="69200" x2="15500" y2="88000"/>
                          <a14:foregroundMark x1="12500" y1="79600" x2="12750" y2="85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5868">
              <a:off x="6634109" y="5078680"/>
              <a:ext cx="733762" cy="91720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56A6A0A-9922-4A07-8C82-36439B13F3EE}"/>
              </a:ext>
            </a:extLst>
          </p:cNvPr>
          <p:cNvSpPr/>
          <p:nvPr/>
        </p:nvSpPr>
        <p:spPr>
          <a:xfrm rot="14706097">
            <a:off x="12524600" y="-2725273"/>
            <a:ext cx="2461226" cy="34687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7358348-EB67-429F-8414-D7AE969A01E8}"/>
              </a:ext>
            </a:extLst>
          </p:cNvPr>
          <p:cNvSpPr/>
          <p:nvPr/>
        </p:nvSpPr>
        <p:spPr>
          <a:xfrm rot="3751173">
            <a:off x="-2753917" y="5734554"/>
            <a:ext cx="2461226" cy="34687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19D08B2-5FD2-4A7D-89E8-5F8FEFC48085}"/>
              </a:ext>
            </a:extLst>
          </p:cNvPr>
          <p:cNvSpPr/>
          <p:nvPr/>
        </p:nvSpPr>
        <p:spPr>
          <a:xfrm rot="18036142">
            <a:off x="13025386" y="6243859"/>
            <a:ext cx="2461226" cy="346875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86D8E8-3094-4B0E-AB25-BAEE561D890D}"/>
              </a:ext>
            </a:extLst>
          </p:cNvPr>
          <p:cNvSpPr/>
          <p:nvPr/>
        </p:nvSpPr>
        <p:spPr>
          <a:xfrm rot="7748034">
            <a:off x="-2794665" y="-3435954"/>
            <a:ext cx="2461226" cy="3468752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95055-B16B-47DD-B4E4-DBFE744C746E}"/>
              </a:ext>
            </a:extLst>
          </p:cNvPr>
          <p:cNvSpPr txBox="1"/>
          <p:nvPr/>
        </p:nvSpPr>
        <p:spPr>
          <a:xfrm>
            <a:off x="2727119" y="3094206"/>
            <a:ext cx="5910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</a:rPr>
              <a:t>Giới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thiệu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vấn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đề</a:t>
            </a:r>
            <a:endParaRPr lang="vi-VN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BDD7EE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BDD7EE"/>
                                          </p:to>
                                        </p:animClr>
                                        <p:set>
                                          <p:cBhvr>
                                            <p:cTn id="8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16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39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39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39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439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361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decel="10000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2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ccel="95000" fill="hold" nodeType="withEffect" p14:presetBounceEnd="95000">
                                      <p:stCondLst>
                                        <p:cond delay="750"/>
                                      </p:stCondLst>
                                      <p:childTnLst>
                                        <p:animScale p14:bounceEnd="95000">
                                          <p:cBhvr>
                                            <p:cTn id="45" dur="100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6" dur="75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7" dur="75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8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6" dur="750" fill="hold"/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7" dur="750" fill="hold"/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6" dur="750" fill="hold"/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7" dur="750" fill="hold"/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6" dur="750" fill="hold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7" dur="750" fill="hold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9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ccel="100000" fill="hold" nodeType="withEffect" p14:presetBounceEnd="92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2000">
                                          <p:cBhvr>
                                            <p:cTn id="97" dur="13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2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25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25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2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accel="94000" fill="hold" grpId="1" nodeType="withEffect" p14:presetBounceEnd="98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29" dur="2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9" grpId="0" animBg="1"/>
          <p:bldP spid="104" grpId="0"/>
          <p:bldP spid="106" grpId="0" animBg="1"/>
          <p:bldP spid="106" grpId="1" animBg="1"/>
          <p:bldP spid="6" grpId="0"/>
          <p:bldP spid="84" grpId="0"/>
          <p:bldP spid="86" grpId="0"/>
          <p:bldP spid="88" grpId="0"/>
          <p:bldP spid="89" grpId="0"/>
          <p:bldP spid="7" grpId="0" animBg="1"/>
          <p:bldP spid="11" grpId="0" build="p"/>
          <p:bldP spid="90" grpId="0" animBg="1"/>
          <p:bldP spid="91" grpId="0" build="p"/>
          <p:bldP spid="95" grpId="0" animBg="1"/>
          <p:bldP spid="99" grpId="0" build="p"/>
          <p:bldP spid="100" grpId="0" animBg="1"/>
          <p:bldP spid="103" grpId="0" build="p"/>
          <p:bldP spid="24" grpId="0" animBg="1"/>
          <p:bldP spid="24" grpId="1" animBg="1"/>
          <p:bldP spid="107" grpId="0" animBg="1"/>
          <p:bldP spid="107" grpId="1" animBg="1"/>
          <p:bldP spid="110" grpId="0" animBg="1"/>
          <p:bldP spid="110" grpId="1" animBg="1"/>
          <p:bldP spid="111" grpId="0" animBg="1"/>
          <p:bldP spid="111" grpId="1" animBg="1"/>
          <p:bldP spid="3" grpId="0"/>
          <p:bldP spid="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BDD7EE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BDD7EE"/>
                                          </p:to>
                                        </p:animClr>
                                        <p:set>
                                          <p:cBhvr>
                                            <p:cTn id="8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16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39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39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39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439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361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decel="10000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2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ccel="95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750" fill="hold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c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3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2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25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25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2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accel="94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29" dur="2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9" grpId="0" animBg="1"/>
          <p:bldP spid="104" grpId="0"/>
          <p:bldP spid="106" grpId="0" animBg="1"/>
          <p:bldP spid="106" grpId="1" animBg="1"/>
          <p:bldP spid="6" grpId="0"/>
          <p:bldP spid="84" grpId="0"/>
          <p:bldP spid="86" grpId="0"/>
          <p:bldP spid="88" grpId="0"/>
          <p:bldP spid="89" grpId="0"/>
          <p:bldP spid="7" grpId="0" animBg="1"/>
          <p:bldP spid="11" grpId="0" build="p"/>
          <p:bldP spid="90" grpId="0" animBg="1"/>
          <p:bldP spid="91" grpId="0" build="p"/>
          <p:bldP spid="95" grpId="0" animBg="1"/>
          <p:bldP spid="99" grpId="0" build="p"/>
          <p:bldP spid="100" grpId="0" animBg="1"/>
          <p:bldP spid="103" grpId="0" build="p"/>
          <p:bldP spid="24" grpId="0" animBg="1"/>
          <p:bldP spid="24" grpId="1" animBg="1"/>
          <p:bldP spid="107" grpId="0" animBg="1"/>
          <p:bldP spid="107" grpId="1" animBg="1"/>
          <p:bldP spid="110" grpId="0" animBg="1"/>
          <p:bldP spid="110" grpId="1" animBg="1"/>
          <p:bldP spid="111" grpId="0" animBg="1"/>
          <p:bldP spid="111" grpId="1" animBg="1"/>
          <p:bldP spid="3" grpId="0"/>
          <p:bldP spid="3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2A54D2-091D-434D-9CD4-415D55EC56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35C26-BC14-461F-B094-93A3AEEA7A0B}"/>
              </a:ext>
            </a:extLst>
          </p:cNvPr>
          <p:cNvSpPr txBox="1"/>
          <p:nvPr/>
        </p:nvSpPr>
        <p:spPr>
          <a:xfrm>
            <a:off x="2981739" y="193765"/>
            <a:ext cx="5989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</a:rPr>
              <a:t>Giới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thiệu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vấn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đề</a:t>
            </a:r>
            <a:endParaRPr lang="vi-VN" sz="60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Circle&#10;&#10;Description automatically generated with medium confidence">
            <a:extLst>
              <a:ext uri="{FF2B5EF4-FFF2-40B4-BE49-F238E27FC236}">
                <a16:creationId xmlns:a16="http://schemas.microsoft.com/office/drawing/2014/main" id="{4D5CC9EE-856A-4E24-B430-4BBFCF090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365" y="-821717"/>
            <a:ext cx="1126517" cy="11265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6852F8-DCC0-424D-83BC-A950EC693C7E}"/>
              </a:ext>
            </a:extLst>
          </p:cNvPr>
          <p:cNvSpPr/>
          <p:nvPr/>
        </p:nvSpPr>
        <p:spPr>
          <a:xfrm>
            <a:off x="12192000" y="5841274"/>
            <a:ext cx="12192000" cy="3918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224EA183-FB27-4A6A-A3DC-F942F0BF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63" b="99556" l="9991" r="89917">
                        <a14:foregroundMark x1="46716" y1="7556" x2="50416" y2="9926"/>
                        <a14:foregroundMark x1="46438" y1="7111" x2="50786" y2="9926"/>
                        <a14:foregroundMark x1="53284" y1="13481" x2="55597" y2="19259"/>
                        <a14:foregroundMark x1="54857" y1="11852" x2="55319" y2="20148"/>
                        <a14:foregroundMark x1="44866" y1="59259" x2="49861" y2="73037"/>
                        <a14:foregroundMark x1="50416" y1="64741" x2="55227" y2="83852"/>
                        <a14:foregroundMark x1="58187" y1="65481" x2="60222" y2="77481"/>
                        <a14:foregroundMark x1="61240" y1="66815" x2="61425" y2="78519"/>
                        <a14:foregroundMark x1="40056" y1="77926" x2="51341" y2="90370"/>
                        <a14:foregroundMark x1="39038" y1="83704" x2="46346" y2="69037"/>
                        <a14:foregroundMark x1="46346" y1="69037" x2="46346" y2="69037"/>
                        <a14:foregroundMark x1="27197" y1="78963" x2="33117" y2="64296"/>
                        <a14:foregroundMark x1="30897" y1="89185" x2="46346" y2="93185"/>
                        <a14:foregroundMark x1="68640" y1="69481" x2="76688" y2="85037"/>
                        <a14:foregroundMark x1="71785" y1="64000" x2="77428" y2="79852"/>
                        <a14:foregroundMark x1="52636" y1="8000" x2="56799" y2="15111"/>
                        <a14:foregroundMark x1="19241" y1="91704" x2="26364" y2="79111"/>
                        <a14:foregroundMark x1="24884" y1="92741" x2="35245" y2="93333"/>
                        <a14:foregroundMark x1="54857" y1="93333" x2="60037" y2="89185"/>
                        <a14:foregroundMark x1="60037" y1="89185" x2="60037" y2="89185"/>
                        <a14:foregroundMark x1="15541" y1="94519" x2="19519" y2="95556"/>
                        <a14:foregroundMark x1="13043" y1="94519" x2="18594" y2="95556"/>
                        <a14:foregroundMark x1="18594" y1="95556" x2="20444" y2="95556"/>
                        <a14:foregroundMark x1="34875" y1="59259" x2="36540" y2="77333"/>
                        <a14:foregroundMark x1="40796" y1="10963" x2="44681" y2="8296"/>
                        <a14:foregroundMark x1="61980" y1="82222" x2="63367" y2="90963"/>
                        <a14:foregroundMark x1="83904" y1="90519" x2="84459" y2="93926"/>
                        <a14:foregroundMark x1="84181" y1="86519" x2="84459" y2="94519"/>
                        <a14:foregroundMark x1="55504" y1="94519" x2="61702" y2="94519"/>
                        <a14:foregroundMark x1="61702" y1="94519" x2="64385" y2="94074"/>
                        <a14:foregroundMark x1="45421" y1="96000" x2="48566" y2="99556"/>
                        <a14:foregroundMark x1="65865" y1="83259" x2="65587" y2="93926"/>
                        <a14:foregroundMark x1="65587" y1="93926" x2="65402" y2="94370"/>
                        <a14:foregroundMark x1="60407" y1="49481" x2="61425" y2="54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2460" y="6037217"/>
            <a:ext cx="2758440" cy="1722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DC47C3-6C22-452A-AAB7-A7210E66223A}"/>
              </a:ext>
            </a:extLst>
          </p:cNvPr>
          <p:cNvSpPr txBox="1"/>
          <p:nvPr/>
        </p:nvSpPr>
        <p:spPr>
          <a:xfrm>
            <a:off x="679309" y="1514228"/>
            <a:ext cx="106778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b="1" dirty="0" err="1">
                <a:solidFill>
                  <a:schemeClr val="bg1"/>
                </a:solidFill>
              </a:rPr>
              <a:t>Giúp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khách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hàng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có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thể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xem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đủ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thể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loại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sản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phẩm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mà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không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cần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đến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cửa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hàng</a:t>
            </a:r>
            <a:r>
              <a:rPr lang="en-US" sz="4000" b="1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4000" b="1" dirty="0" err="1">
                <a:solidFill>
                  <a:schemeClr val="bg1"/>
                </a:solidFill>
              </a:rPr>
              <a:t>Thuận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tiện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cho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việc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quản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lí</a:t>
            </a:r>
            <a:r>
              <a:rPr lang="en-US" sz="4000" b="1" dirty="0">
                <a:solidFill>
                  <a:schemeClr val="bg1"/>
                </a:solidFill>
              </a:rPr>
              <a:t> order </a:t>
            </a:r>
            <a:r>
              <a:rPr lang="en-US" sz="4000" b="1" dirty="0" err="1">
                <a:solidFill>
                  <a:schemeClr val="bg1"/>
                </a:solidFill>
              </a:rPr>
              <a:t>cho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người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quản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lý</a:t>
            </a:r>
            <a:r>
              <a:rPr lang="en-US" sz="4000" b="1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4000" b="1" dirty="0" err="1">
                <a:solidFill>
                  <a:schemeClr val="bg1"/>
                </a:solidFill>
              </a:rPr>
              <a:t>Kiểm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tra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lại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hệ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thống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sẽ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biết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được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nguyên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nhân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khi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có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vấn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đề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xảy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ra.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1 0.0018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14687 0.1289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64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77 0.01527 L 0.11302 -0.12199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2A54D2-091D-434D-9CD4-415D55EC56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35C26-BC14-461F-B094-93A3AEEA7A0B}"/>
              </a:ext>
            </a:extLst>
          </p:cNvPr>
          <p:cNvSpPr txBox="1"/>
          <p:nvPr/>
        </p:nvSpPr>
        <p:spPr>
          <a:xfrm>
            <a:off x="3161729" y="249281"/>
            <a:ext cx="5921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</a:rPr>
              <a:t>Giới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thiệu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vấn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đề</a:t>
            </a:r>
            <a:endParaRPr lang="vi-VN" sz="60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Circle&#10;&#10;Description automatically generated with medium confidence">
            <a:extLst>
              <a:ext uri="{FF2B5EF4-FFF2-40B4-BE49-F238E27FC236}">
                <a16:creationId xmlns:a16="http://schemas.microsoft.com/office/drawing/2014/main" id="{4D5CC9EE-856A-4E24-B430-4BBFCF090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50" y="193855"/>
            <a:ext cx="1126517" cy="11265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6852F8-DCC0-424D-83BC-A950EC693C7E}"/>
              </a:ext>
            </a:extLst>
          </p:cNvPr>
          <p:cNvSpPr/>
          <p:nvPr/>
        </p:nvSpPr>
        <p:spPr>
          <a:xfrm>
            <a:off x="26643" y="5953112"/>
            <a:ext cx="12192000" cy="3918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224EA183-FB27-4A6A-A3DC-F942F0BF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63" b="99556" l="9991" r="89917">
                        <a14:foregroundMark x1="46716" y1="7556" x2="50416" y2="9926"/>
                        <a14:foregroundMark x1="46438" y1="7111" x2="50786" y2="9926"/>
                        <a14:foregroundMark x1="53284" y1="13481" x2="55597" y2="19259"/>
                        <a14:foregroundMark x1="54857" y1="11852" x2="55319" y2="20148"/>
                        <a14:foregroundMark x1="44866" y1="59259" x2="49861" y2="73037"/>
                        <a14:foregroundMark x1="50416" y1="64741" x2="55227" y2="83852"/>
                        <a14:foregroundMark x1="58187" y1="65481" x2="60222" y2="77481"/>
                        <a14:foregroundMark x1="61240" y1="66815" x2="61425" y2="78519"/>
                        <a14:foregroundMark x1="40056" y1="77926" x2="51341" y2="90370"/>
                        <a14:foregroundMark x1="39038" y1="83704" x2="46346" y2="69037"/>
                        <a14:foregroundMark x1="46346" y1="69037" x2="46346" y2="69037"/>
                        <a14:foregroundMark x1="27197" y1="78963" x2="33117" y2="64296"/>
                        <a14:foregroundMark x1="30897" y1="89185" x2="46346" y2="93185"/>
                        <a14:foregroundMark x1="68640" y1="69481" x2="76688" y2="85037"/>
                        <a14:foregroundMark x1="71785" y1="64000" x2="77428" y2="79852"/>
                        <a14:foregroundMark x1="52636" y1="8000" x2="56799" y2="15111"/>
                        <a14:foregroundMark x1="19241" y1="91704" x2="26364" y2="79111"/>
                        <a14:foregroundMark x1="24884" y1="92741" x2="35245" y2="93333"/>
                        <a14:foregroundMark x1="54857" y1="93333" x2="60037" y2="89185"/>
                        <a14:foregroundMark x1="60037" y1="89185" x2="60037" y2="89185"/>
                        <a14:foregroundMark x1="15541" y1="94519" x2="19519" y2="95556"/>
                        <a14:foregroundMark x1="13043" y1="94519" x2="18594" y2="95556"/>
                        <a14:foregroundMark x1="18594" y1="95556" x2="20444" y2="95556"/>
                        <a14:foregroundMark x1="34875" y1="59259" x2="36540" y2="77333"/>
                        <a14:foregroundMark x1="40796" y1="10963" x2="44681" y2="8296"/>
                        <a14:foregroundMark x1="61980" y1="82222" x2="63367" y2="90963"/>
                        <a14:foregroundMark x1="83904" y1="90519" x2="84459" y2="93926"/>
                        <a14:foregroundMark x1="84181" y1="86519" x2="84459" y2="94519"/>
                        <a14:foregroundMark x1="55504" y1="94519" x2="61702" y2="94519"/>
                        <a14:foregroundMark x1="61702" y1="94519" x2="64385" y2="94074"/>
                        <a14:foregroundMark x1="45421" y1="96000" x2="48566" y2="99556"/>
                        <a14:foregroundMark x1="65865" y1="83259" x2="65587" y2="93926"/>
                        <a14:foregroundMark x1="65587" y1="93926" x2="65402" y2="94370"/>
                        <a14:foregroundMark x1="60407" y1="49481" x2="61425" y2="54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060" y="5135570"/>
            <a:ext cx="2758440" cy="1722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DC47C3-6C22-452A-AAB7-A7210E66223A}"/>
              </a:ext>
            </a:extLst>
          </p:cNvPr>
          <p:cNvSpPr txBox="1"/>
          <p:nvPr/>
        </p:nvSpPr>
        <p:spPr>
          <a:xfrm>
            <a:off x="679308" y="1514228"/>
            <a:ext cx="98296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 err="1">
                <a:solidFill>
                  <a:schemeClr val="bg1"/>
                </a:solidFill>
              </a:rPr>
              <a:t>Xây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dựng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trang</a:t>
            </a:r>
            <a:r>
              <a:rPr lang="en-US" sz="4000" b="1" dirty="0">
                <a:solidFill>
                  <a:schemeClr val="bg1"/>
                </a:solidFill>
              </a:rPr>
              <a:t> web </a:t>
            </a:r>
            <a:r>
              <a:rPr lang="en-US" sz="4000" b="1" dirty="0" err="1">
                <a:solidFill>
                  <a:schemeClr val="bg1"/>
                </a:solidFill>
              </a:rPr>
              <a:t>bán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kính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mắt</a:t>
            </a:r>
            <a:r>
              <a:rPr lang="en-US" sz="4000" b="1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 err="1">
                <a:solidFill>
                  <a:schemeClr val="bg1"/>
                </a:solidFill>
              </a:rPr>
              <a:t>Nghiên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cứu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tối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ưu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hóa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quá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trình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quản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lý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bán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hàng</a:t>
            </a:r>
            <a:r>
              <a:rPr lang="en-US" sz="4000" b="1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 err="1">
                <a:solidFill>
                  <a:schemeClr val="bg1"/>
                </a:solidFill>
              </a:rPr>
              <a:t>Nghiên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cứu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công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nghệ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về</a:t>
            </a:r>
            <a:r>
              <a:rPr lang="en-US" sz="4000" b="1" dirty="0">
                <a:solidFill>
                  <a:schemeClr val="bg1"/>
                </a:solidFill>
              </a:rPr>
              <a:t> HTML5 </a:t>
            </a:r>
            <a:r>
              <a:rPr lang="en-US" sz="4000" b="1" dirty="0" err="1">
                <a:solidFill>
                  <a:schemeClr val="bg1"/>
                </a:solidFill>
              </a:rPr>
              <a:t>và</a:t>
            </a:r>
            <a:r>
              <a:rPr lang="en-US" sz="4000" b="1" dirty="0">
                <a:solidFill>
                  <a:schemeClr val="bg1"/>
                </a:solidFill>
              </a:rPr>
              <a:t> PHP.</a:t>
            </a:r>
            <a:endParaRPr lang="vi-VN" sz="4000" b="1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8270B8-5E70-461B-9745-B25469D29052}"/>
              </a:ext>
            </a:extLst>
          </p:cNvPr>
          <p:cNvSpPr/>
          <p:nvPr/>
        </p:nvSpPr>
        <p:spPr>
          <a:xfrm rot="20177121">
            <a:off x="-2910840" y="6419061"/>
            <a:ext cx="3322320" cy="27584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642C9-3BDF-4039-BA5B-61EC60AC5F4A}"/>
              </a:ext>
            </a:extLst>
          </p:cNvPr>
          <p:cNvSpPr/>
          <p:nvPr/>
        </p:nvSpPr>
        <p:spPr>
          <a:xfrm rot="20177121">
            <a:off x="12048330" y="-2153240"/>
            <a:ext cx="3322320" cy="275844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29F5D9-ED53-4374-9AED-4421563B79F6}"/>
              </a:ext>
            </a:extLst>
          </p:cNvPr>
          <p:cNvSpPr/>
          <p:nvPr/>
        </p:nvSpPr>
        <p:spPr>
          <a:xfrm rot="2090116">
            <a:off x="-3014086" y="-2703053"/>
            <a:ext cx="3322320" cy="2758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3E5E68-F442-4E95-BCD5-49E3DAF86197}"/>
              </a:ext>
            </a:extLst>
          </p:cNvPr>
          <p:cNvSpPr/>
          <p:nvPr/>
        </p:nvSpPr>
        <p:spPr>
          <a:xfrm rot="2090116">
            <a:off x="12048330" y="6642452"/>
            <a:ext cx="3322320" cy="275844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8B215-C633-4ED4-B299-76B5631352F6}"/>
              </a:ext>
            </a:extLst>
          </p:cNvPr>
          <p:cNvSpPr txBox="1"/>
          <p:nvPr/>
        </p:nvSpPr>
        <p:spPr>
          <a:xfrm>
            <a:off x="4188137" y="2540691"/>
            <a:ext cx="4172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NỘI DUNG</a:t>
            </a:r>
            <a:endParaRPr lang="vi-VN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4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6000" fill="hold" grpId="1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46000" fill="hold" grpId="1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46000" fill="hold" grpId="1" nodeType="withEffect" p14:presetBounceEnd="75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22" dur="2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46000" fill="hold" grpId="1" nodeType="withEffect" p14:presetBounceEnd="75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28" dur="2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88000" fill="hold" grpId="1" nodeType="withEffect" p14:presetBounceEnd="98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34" dur="2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  <p:bldP spid="12" grpId="0" animBg="1"/>
          <p:bldP spid="12" grpId="1" animBg="1"/>
          <p:bldP spid="13" grpId="0" animBg="1"/>
          <p:bldP spid="13" grpId="1" animBg="1"/>
          <p:bldP spid="14" grpId="0"/>
          <p:bldP spid="1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46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46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4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88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2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  <p:bldP spid="12" grpId="0" animBg="1"/>
          <p:bldP spid="12" grpId="1" animBg="1"/>
          <p:bldP spid="13" grpId="0" animBg="1"/>
          <p:bldP spid="13" grpId="1" animBg="1"/>
          <p:bldP spid="14" grpId="0"/>
          <p:bldP spid="14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51A67D5D-5807-49AF-A819-5DF805CDE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0225" r="13500" b="17460"/>
          <a:stretch/>
        </p:blipFill>
        <p:spPr>
          <a:xfrm>
            <a:off x="-29940" y="0"/>
            <a:ext cx="12251880" cy="685800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CC29E57-D1E2-4F9E-B484-4DC8DECC4E6A}"/>
              </a:ext>
            </a:extLst>
          </p:cNvPr>
          <p:cNvSpPr/>
          <p:nvPr/>
        </p:nvSpPr>
        <p:spPr>
          <a:xfrm>
            <a:off x="-29940" y="6409509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492FC-D07E-4838-9B38-4BADBE1CB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5" t="95563" r="79598" b="298"/>
          <a:stretch/>
        </p:blipFill>
        <p:spPr>
          <a:xfrm>
            <a:off x="467043" y="6409509"/>
            <a:ext cx="3321002" cy="448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3E644-338F-495D-A420-58ACB2071D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57" t="96243" r="71903" b="975"/>
          <a:stretch/>
        </p:blipFill>
        <p:spPr>
          <a:xfrm>
            <a:off x="3880787" y="6451986"/>
            <a:ext cx="404241" cy="363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7414F-BFB0-4FBC-8145-93329F00F1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761" t="95350" r="369"/>
          <a:stretch/>
        </p:blipFill>
        <p:spPr>
          <a:xfrm>
            <a:off x="8066618" y="6451986"/>
            <a:ext cx="4170880" cy="406014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5ECEC393-FE78-4E14-9862-DFE101F6F9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62802" y="6497763"/>
            <a:ext cx="311499" cy="2719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DDAE2-A109-4192-BE6E-DADC0E760798}"/>
              </a:ext>
            </a:extLst>
          </p:cNvPr>
          <p:cNvGrpSpPr/>
          <p:nvPr/>
        </p:nvGrpSpPr>
        <p:grpSpPr>
          <a:xfrm>
            <a:off x="467043" y="315686"/>
            <a:ext cx="10221685" cy="5412376"/>
            <a:chOff x="1077686" y="653143"/>
            <a:chExt cx="10221685" cy="54123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1A7270-B420-44C9-B36B-79769CB7EDC8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86FD49-25B9-41DE-B4A4-BDE42A3CAFE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1E4383-B4E7-4E5F-B245-B8C3D3E4BF06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ECB6FC-1FCD-4AC0-ABD8-5143672A1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81A1D7-C000-4718-B8A8-290BE5A9B169}"/>
              </a:ext>
            </a:extLst>
          </p:cNvPr>
          <p:cNvGrpSpPr/>
          <p:nvPr/>
        </p:nvGrpSpPr>
        <p:grpSpPr>
          <a:xfrm>
            <a:off x="619443" y="468086"/>
            <a:ext cx="10221685" cy="5412376"/>
            <a:chOff x="1077686" y="653143"/>
            <a:chExt cx="10221685" cy="54123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37F76C-A000-4BA0-8E7D-43640E9C4D83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A1BDBB-3086-483F-AEB3-BF70A32ED827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57FEF6-7ACE-42C8-A524-10AB909F14B5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D00AD8-C9EB-44A3-8962-D69C838F6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514542-8263-444A-B9DC-5B6C446FF6CB}"/>
              </a:ext>
            </a:extLst>
          </p:cNvPr>
          <p:cNvGrpSpPr/>
          <p:nvPr/>
        </p:nvGrpSpPr>
        <p:grpSpPr>
          <a:xfrm>
            <a:off x="771843" y="620486"/>
            <a:ext cx="10221685" cy="5412376"/>
            <a:chOff x="1077686" y="653143"/>
            <a:chExt cx="10221685" cy="54123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11CA107-C170-4F18-814A-E5DB401EDAF7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A162CA-213A-40EB-A4CF-14A6EBF9A2C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1E31FC-BB32-4F40-AF3F-73D12FE9EEDA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669E53E-8B60-4551-A244-C2175BD05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8111BF8-E093-4CEF-BF11-EE22C3C3FBFF}"/>
              </a:ext>
            </a:extLst>
          </p:cNvPr>
          <p:cNvSpPr txBox="1"/>
          <p:nvPr/>
        </p:nvSpPr>
        <p:spPr>
          <a:xfrm>
            <a:off x="4009954" y="1154818"/>
            <a:ext cx="4172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NỘI DUNG</a:t>
            </a:r>
            <a:endParaRPr lang="vi-VN" sz="4000" b="1" dirty="0"/>
          </a:p>
        </p:txBody>
      </p:sp>
      <p:pic>
        <p:nvPicPr>
          <p:cNvPr id="30" name="Picture 2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407BFE1-D036-4968-8A5F-4498AAB737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418" b="46866" l="43159" r="55467">
                        <a14:foregroundMark x1="49137" y1="19776" x2="52302" y2="25448"/>
                        <a14:foregroundMark x1="52046" y1="21045" x2="52781" y2="29701"/>
                        <a14:foregroundMark x1="48497" y1="27090" x2="49648" y2="31866"/>
                        <a14:foregroundMark x1="48242" y1="22388" x2="49520" y2="28358"/>
                        <a14:foregroundMark x1="47922" y1="19776" x2="50256" y2="20299"/>
                        <a14:foregroundMark x1="49616" y1="17015" x2="49616" y2="17015"/>
                        <a14:foregroundMark x1="50384" y1="16642" x2="50384" y2="16642"/>
                        <a14:foregroundMark x1="49904" y1="16418" x2="49904" y2="16418"/>
                        <a14:foregroundMark x1="43414" y1="30522" x2="43414" y2="30522"/>
                        <a14:foregroundMark x1="54827" y1="27761" x2="55019" y2="31791"/>
                        <a14:foregroundMark x1="50799" y1="45299" x2="50799" y2="45299"/>
                        <a14:foregroundMark x1="48849" y1="46940" x2="48849" y2="46940"/>
                        <a14:foregroundMark x1="55467" y1="30149" x2="55467" y2="30149"/>
                        <a14:foregroundMark x1="43159" y1="32612" x2="43159" y2="32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84" t="15057" r="43510" b="51207"/>
          <a:stretch/>
        </p:blipFill>
        <p:spPr>
          <a:xfrm>
            <a:off x="10253507" y="5345354"/>
            <a:ext cx="627399" cy="6382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38EFBC-C048-411E-8CBB-BB0C31573383}"/>
              </a:ext>
            </a:extLst>
          </p:cNvPr>
          <p:cNvSpPr txBox="1"/>
          <p:nvPr/>
        </p:nvSpPr>
        <p:spPr>
          <a:xfrm>
            <a:off x="1200150" y="1981200"/>
            <a:ext cx="90533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51A67D5D-5807-49AF-A819-5DF805CDE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0225" r="13500" b="17460"/>
          <a:stretch/>
        </p:blipFill>
        <p:spPr>
          <a:xfrm>
            <a:off x="-29940" y="0"/>
            <a:ext cx="12251880" cy="685800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CC29E57-D1E2-4F9E-B484-4DC8DECC4E6A}"/>
              </a:ext>
            </a:extLst>
          </p:cNvPr>
          <p:cNvSpPr/>
          <p:nvPr/>
        </p:nvSpPr>
        <p:spPr>
          <a:xfrm>
            <a:off x="-29940" y="6409509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492FC-D07E-4838-9B38-4BADBE1CB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5" t="95563" r="79598" b="298"/>
          <a:stretch/>
        </p:blipFill>
        <p:spPr>
          <a:xfrm>
            <a:off x="467043" y="6409509"/>
            <a:ext cx="3321002" cy="448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3E644-338F-495D-A420-58ACB2071D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57" t="96243" r="71903" b="975"/>
          <a:stretch/>
        </p:blipFill>
        <p:spPr>
          <a:xfrm>
            <a:off x="3880787" y="6451986"/>
            <a:ext cx="404241" cy="363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7414F-BFB0-4FBC-8145-93329F00F1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761" t="95350" r="369"/>
          <a:stretch/>
        </p:blipFill>
        <p:spPr>
          <a:xfrm>
            <a:off x="8066618" y="6451986"/>
            <a:ext cx="4170880" cy="406014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5ECEC393-FE78-4E14-9862-DFE101F6F9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62802" y="6497763"/>
            <a:ext cx="311499" cy="2719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DDAE2-A109-4192-BE6E-DADC0E760798}"/>
              </a:ext>
            </a:extLst>
          </p:cNvPr>
          <p:cNvGrpSpPr/>
          <p:nvPr/>
        </p:nvGrpSpPr>
        <p:grpSpPr>
          <a:xfrm>
            <a:off x="467043" y="315686"/>
            <a:ext cx="10221685" cy="5412376"/>
            <a:chOff x="1077686" y="653143"/>
            <a:chExt cx="10221685" cy="54123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1A7270-B420-44C9-B36B-79769CB7EDC8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86FD49-25B9-41DE-B4A4-BDE42A3CAFE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1E4383-B4E7-4E5F-B245-B8C3D3E4BF06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ECB6FC-1FCD-4AC0-ABD8-5143672A1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81A1D7-C000-4718-B8A8-290BE5A9B169}"/>
              </a:ext>
            </a:extLst>
          </p:cNvPr>
          <p:cNvGrpSpPr/>
          <p:nvPr/>
        </p:nvGrpSpPr>
        <p:grpSpPr>
          <a:xfrm>
            <a:off x="619443" y="468086"/>
            <a:ext cx="10221685" cy="5412376"/>
            <a:chOff x="1077686" y="653143"/>
            <a:chExt cx="10221685" cy="54123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37F76C-A000-4BA0-8E7D-43640E9C4D83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A1BDBB-3086-483F-AEB3-BF70A32ED827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57FEF6-7ACE-42C8-A524-10AB909F14B5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D00AD8-C9EB-44A3-8962-D69C838F6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514542-8263-444A-B9DC-5B6C446FF6CB}"/>
              </a:ext>
            </a:extLst>
          </p:cNvPr>
          <p:cNvGrpSpPr/>
          <p:nvPr/>
        </p:nvGrpSpPr>
        <p:grpSpPr>
          <a:xfrm>
            <a:off x="771843" y="620486"/>
            <a:ext cx="10221685" cy="5412376"/>
            <a:chOff x="1077686" y="653143"/>
            <a:chExt cx="10221685" cy="54123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11CA107-C170-4F18-814A-E5DB401EDAF7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A162CA-213A-40EB-A4CF-14A6EBF9A2C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1E31FC-BB32-4F40-AF3F-73D12FE9EEDA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669E53E-8B60-4551-A244-C2175BD05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8111BF8-E093-4CEF-BF11-EE22C3C3FBFF}"/>
              </a:ext>
            </a:extLst>
          </p:cNvPr>
          <p:cNvSpPr txBox="1"/>
          <p:nvPr/>
        </p:nvSpPr>
        <p:spPr>
          <a:xfrm>
            <a:off x="4009954" y="1154818"/>
            <a:ext cx="4172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NỘI DUNG</a:t>
            </a:r>
            <a:endParaRPr lang="vi-VN" sz="4000" b="1" dirty="0"/>
          </a:p>
        </p:txBody>
      </p:sp>
      <p:pic>
        <p:nvPicPr>
          <p:cNvPr id="30" name="Picture 2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407BFE1-D036-4968-8A5F-4498AAB737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418" b="46866" l="43159" r="55467">
                        <a14:foregroundMark x1="49137" y1="19776" x2="52302" y2="25448"/>
                        <a14:foregroundMark x1="52046" y1="21045" x2="52781" y2="29701"/>
                        <a14:foregroundMark x1="48497" y1="27090" x2="49648" y2="31866"/>
                        <a14:foregroundMark x1="48242" y1="22388" x2="49520" y2="28358"/>
                        <a14:foregroundMark x1="47922" y1="19776" x2="50256" y2="20299"/>
                        <a14:foregroundMark x1="49616" y1="17015" x2="49616" y2="17015"/>
                        <a14:foregroundMark x1="50384" y1="16642" x2="50384" y2="16642"/>
                        <a14:foregroundMark x1="49904" y1="16418" x2="49904" y2="16418"/>
                        <a14:foregroundMark x1="43414" y1="30522" x2="43414" y2="30522"/>
                        <a14:foregroundMark x1="54827" y1="27761" x2="55019" y2="31791"/>
                        <a14:foregroundMark x1="50799" y1="45299" x2="50799" y2="45299"/>
                        <a14:foregroundMark x1="48849" y1="46940" x2="48849" y2="46940"/>
                        <a14:foregroundMark x1="55467" y1="30149" x2="55467" y2="30149"/>
                        <a14:foregroundMark x1="43159" y1="32612" x2="43159" y2="32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84" t="15057" r="43510" b="51207"/>
          <a:stretch/>
        </p:blipFill>
        <p:spPr>
          <a:xfrm>
            <a:off x="10253507" y="5345354"/>
            <a:ext cx="627399" cy="6382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38EFBC-C048-411E-8CBB-BB0C31573383}"/>
              </a:ext>
            </a:extLst>
          </p:cNvPr>
          <p:cNvSpPr txBox="1"/>
          <p:nvPr/>
        </p:nvSpPr>
        <p:spPr>
          <a:xfrm>
            <a:off x="1200150" y="1981200"/>
            <a:ext cx="9053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râm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742950" lvl="1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2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9C5369C-CE84-4D0C-A199-42D4A2F81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D8095-DEA5-4757-9443-B6EE2CCB33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AEEF-E62B-4CA0-8C77-DE7AAAD0D24C}"/>
              </a:ext>
            </a:extLst>
          </p:cNvPr>
          <p:cNvSpPr txBox="1"/>
          <p:nvPr/>
        </p:nvSpPr>
        <p:spPr>
          <a:xfrm>
            <a:off x="3198850" y="240631"/>
            <a:ext cx="579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chemeClr val="bg1"/>
                </a:solidFill>
              </a:rPr>
              <a:t>Kết</a:t>
            </a:r>
            <a:r>
              <a:rPr lang="en-US" sz="7200" b="1" dirty="0">
                <a:solidFill>
                  <a:schemeClr val="bg1"/>
                </a:solidFill>
              </a:rPr>
              <a:t> </a:t>
            </a:r>
            <a:r>
              <a:rPr lang="en-US" sz="7200" b="1" dirty="0" err="1">
                <a:solidFill>
                  <a:schemeClr val="bg1"/>
                </a:solidFill>
              </a:rPr>
              <a:t>luận</a:t>
            </a:r>
            <a:endParaRPr lang="vi-VN" sz="7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5CC1BC-5D20-384F-2F45-AF1BC7759329}"/>
              </a:ext>
            </a:extLst>
          </p:cNvPr>
          <p:cNvSpPr txBox="1"/>
          <p:nvPr/>
        </p:nvSpPr>
        <p:spPr>
          <a:xfrm>
            <a:off x="647700" y="1225689"/>
            <a:ext cx="113728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chemeClr val="bg1"/>
                </a:solidFill>
              </a:rPr>
              <a:t>Ưu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điểm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Tìm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hiểu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về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ngôn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ngữ</a:t>
            </a:r>
            <a:r>
              <a:rPr lang="en-US" sz="3200" b="1" dirty="0">
                <a:solidFill>
                  <a:schemeClr val="bg1"/>
                </a:solidFill>
              </a:rPr>
              <a:t> Java, JavaFX.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Biết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thêm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về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SceneBuilder</a:t>
            </a:r>
            <a:r>
              <a:rPr lang="en-US" sz="3200" b="1" dirty="0">
                <a:solidFill>
                  <a:schemeClr val="bg1"/>
                </a:solidFill>
              </a:rPr>
              <a:t>, NetBeans IDE.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Tiến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bộ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hơn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về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khả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năng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phân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tích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bài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toán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chemeClr val="bg1"/>
                </a:solidFill>
              </a:rPr>
              <a:t>Nhược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điểm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Hệ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thống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còn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nhiều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thiếu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sót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Giao </a:t>
            </a:r>
            <a:r>
              <a:rPr lang="en-US" sz="3200" b="1" dirty="0" err="1">
                <a:solidFill>
                  <a:schemeClr val="bg1"/>
                </a:solidFill>
              </a:rPr>
              <a:t>diện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chưa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đẹp</a:t>
            </a:r>
            <a:r>
              <a:rPr lang="en-US" sz="3200" b="1" dirty="0">
                <a:solidFill>
                  <a:schemeClr val="bg1"/>
                </a:solidFill>
              </a:rPr>
              <a:t>, 1 </a:t>
            </a:r>
            <a:r>
              <a:rPr lang="en-US" sz="3200" b="1" dirty="0" err="1">
                <a:solidFill>
                  <a:schemeClr val="bg1"/>
                </a:solidFill>
              </a:rPr>
              <a:t>số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kỹ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năng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còn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yếu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chemeClr val="bg1"/>
                </a:solidFill>
              </a:rPr>
              <a:t>Hướng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phát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triển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Hệ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thống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sẽ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phát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triển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thêm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tính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năng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trong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tương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lai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3200" b="1" dirty="0" err="1">
                <a:solidFill>
                  <a:schemeClr val="bg1"/>
                </a:solidFill>
              </a:rPr>
              <a:t>Sẽ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hoàn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thiện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về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giao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diện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đẹp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hơn</a:t>
            </a:r>
            <a:r>
              <a:rPr lang="en-US" sz="3200" b="1" dirty="0">
                <a:solidFill>
                  <a:schemeClr val="bg1"/>
                </a:solidFill>
              </a:rPr>
              <a:t>, </a:t>
            </a:r>
            <a:r>
              <a:rPr lang="en-US" sz="3200" b="1" dirty="0" err="1">
                <a:solidFill>
                  <a:schemeClr val="bg1"/>
                </a:solidFill>
              </a:rPr>
              <a:t>đặc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sắc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hơn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E11567-2AB6-48FA-8DD7-EC21F14AF3BF}"/>
              </a:ext>
            </a:extLst>
          </p:cNvPr>
          <p:cNvSpPr/>
          <p:nvPr/>
        </p:nvSpPr>
        <p:spPr>
          <a:xfrm>
            <a:off x="1453662" y="1289816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7732FF-7E12-45D7-917B-EA6D58F445DE}"/>
              </a:ext>
            </a:extLst>
          </p:cNvPr>
          <p:cNvSpPr/>
          <p:nvPr/>
        </p:nvSpPr>
        <p:spPr>
          <a:xfrm>
            <a:off x="3282462" y="3609560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39F543-A8F6-42C5-B66C-3041631CF1A3}"/>
              </a:ext>
            </a:extLst>
          </p:cNvPr>
          <p:cNvSpPr/>
          <p:nvPr/>
        </p:nvSpPr>
        <p:spPr>
          <a:xfrm>
            <a:off x="5920154" y="1078523"/>
            <a:ext cx="3072996" cy="29953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DE966A-76B2-43CB-8DCA-0ACB1E197ADF}"/>
              </a:ext>
            </a:extLst>
          </p:cNvPr>
          <p:cNvSpPr/>
          <p:nvPr/>
        </p:nvSpPr>
        <p:spPr>
          <a:xfrm>
            <a:off x="6975232" y="2450123"/>
            <a:ext cx="4116349" cy="39961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019E5D-CDBE-4DB1-B919-1D4651E2E7A9}"/>
              </a:ext>
            </a:extLst>
          </p:cNvPr>
          <p:cNvSpPr/>
          <p:nvPr/>
        </p:nvSpPr>
        <p:spPr>
          <a:xfrm>
            <a:off x="-961292" y="2957343"/>
            <a:ext cx="4941277" cy="46743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A59687-1921-421F-8240-9387D8BD0757}"/>
              </a:ext>
            </a:extLst>
          </p:cNvPr>
          <p:cNvSpPr/>
          <p:nvPr/>
        </p:nvSpPr>
        <p:spPr>
          <a:xfrm>
            <a:off x="-1148860" y="-1935481"/>
            <a:ext cx="7473460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BACA9C-8C0C-4CC5-8515-E19A6108FE5A}"/>
              </a:ext>
            </a:extLst>
          </p:cNvPr>
          <p:cNvSpPr/>
          <p:nvPr/>
        </p:nvSpPr>
        <p:spPr>
          <a:xfrm>
            <a:off x="5128845" y="-2945091"/>
            <a:ext cx="7340993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BE0EEE-7174-4149-BC3E-0D7D9A37CF7D}"/>
              </a:ext>
            </a:extLst>
          </p:cNvPr>
          <p:cNvSpPr/>
          <p:nvPr/>
        </p:nvSpPr>
        <p:spPr>
          <a:xfrm>
            <a:off x="3004624" y="1864268"/>
            <a:ext cx="6733736" cy="68580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D223D-4A9B-4EBB-901A-ACAC027E81BC}"/>
              </a:ext>
            </a:extLst>
          </p:cNvPr>
          <p:cNvSpPr/>
          <p:nvPr/>
        </p:nvSpPr>
        <p:spPr>
          <a:xfrm>
            <a:off x="7945901" y="1691640"/>
            <a:ext cx="6835706" cy="64617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F1EA-D957-4850-B5B0-DE2392EB0EDC}"/>
              </a:ext>
            </a:extLst>
          </p:cNvPr>
          <p:cNvSpPr txBox="1"/>
          <p:nvPr/>
        </p:nvSpPr>
        <p:spPr>
          <a:xfrm>
            <a:off x="1962150" y="21289"/>
            <a:ext cx="834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Database 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Diagram</a:t>
            </a:r>
            <a:endParaRPr lang="vi-VN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8FE9E9-E500-4453-A21C-E0698DA2B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16553388" y="-9086747"/>
            <a:ext cx="12191980" cy="68567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8F37A6F-778F-4129-A8DF-3D3C61837177}"/>
              </a:ext>
            </a:extLst>
          </p:cNvPr>
          <p:cNvSpPr/>
          <p:nvPr/>
        </p:nvSpPr>
        <p:spPr>
          <a:xfrm>
            <a:off x="294244" y="-10595251"/>
            <a:ext cx="12192000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16A33B-E685-4DA0-8525-7FF58325E415}"/>
              </a:ext>
            </a:extLst>
          </p:cNvPr>
          <p:cNvSpPr/>
          <p:nvPr/>
        </p:nvSpPr>
        <p:spPr>
          <a:xfrm>
            <a:off x="15442007" y="4960477"/>
            <a:ext cx="12188952" cy="140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28824-C9FF-F0FB-BD3A-908995BD1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2" y="1356146"/>
            <a:ext cx="11822138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5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595</Words>
  <Application>Microsoft Office PowerPoint</Application>
  <PresentationFormat>Widescreen</PresentationFormat>
  <Paragraphs>131</Paragraphs>
  <Slides>16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Lobster</vt:lpstr>
      <vt:lpstr>Lobster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Tran Anh</cp:lastModifiedBy>
  <cp:revision>75</cp:revision>
  <dcterms:created xsi:type="dcterms:W3CDTF">2021-06-23T02:28:24Z</dcterms:created>
  <dcterms:modified xsi:type="dcterms:W3CDTF">2023-03-21T16:20:50Z</dcterms:modified>
</cp:coreProperties>
</file>